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26"/>
  </p:notesMasterIdLst>
  <p:handoutMasterIdLst>
    <p:handoutMasterId r:id="rId27"/>
  </p:handoutMasterIdLst>
  <p:sldIdLst>
    <p:sldId id="292" r:id="rId3"/>
    <p:sldId id="294" r:id="rId4"/>
    <p:sldId id="279" r:id="rId5"/>
    <p:sldId id="278" r:id="rId6"/>
    <p:sldId id="298" r:id="rId7"/>
    <p:sldId id="282" r:id="rId8"/>
    <p:sldId id="296" r:id="rId9"/>
    <p:sldId id="260" r:id="rId10"/>
    <p:sldId id="261" r:id="rId11"/>
    <p:sldId id="283" r:id="rId12"/>
    <p:sldId id="305" r:id="rId13"/>
    <p:sldId id="269" r:id="rId14"/>
    <p:sldId id="263" r:id="rId15"/>
    <p:sldId id="265" r:id="rId16"/>
    <p:sldId id="272" r:id="rId17"/>
    <p:sldId id="285" r:id="rId18"/>
    <p:sldId id="264" r:id="rId19"/>
    <p:sldId id="299" r:id="rId20"/>
    <p:sldId id="303" r:id="rId21"/>
    <p:sldId id="302" r:id="rId22"/>
    <p:sldId id="301" r:id="rId23"/>
    <p:sldId id="300" r:id="rId24"/>
    <p:sldId id="286" r:id="rId25"/>
  </p:sldIdLst>
  <p:sldSz cx="18286413" cy="10287000"/>
  <p:notesSz cx="6858000" cy="9144000"/>
  <p:embeddedFontLst>
    <p:embeddedFont>
      <p:font typeface="Angsana New" pitchFamily="18" charset="-34"/>
      <p:regular r:id="rId28"/>
      <p:bold r:id="rId29"/>
      <p:italic r:id="rId30"/>
      <p:boldItalic r:id="rId31"/>
    </p:embeddedFont>
    <p:embeddedFont>
      <p:font typeface="Tahoma" pitchFamily="34" charset="0"/>
      <p:regular r:id="rId32"/>
      <p:bold r:id="rId33"/>
    </p:embeddedFont>
    <p:embeddedFont>
      <p:font typeface="Malgun Gothic" pitchFamily="34" charset="-127"/>
      <p:regular r:id="rId34"/>
      <p:bold r:id="rId35"/>
    </p:embeddedFont>
    <p:embeddedFont>
      <p:font typeface="MS PGothic" pitchFamily="34" charset="-128"/>
      <p:regular r:id="rId36"/>
    </p:embeddedFont>
    <p:embeddedFont>
      <p:font typeface="TH SarabunPSK" pitchFamily="34" charset="-34"/>
      <p:regular r:id="rId37"/>
    </p:embeddedFont>
    <p:embeddedFont>
      <p:font typeface="AngsanaUPC" pitchFamily="18" charset="-34"/>
      <p:regular r:id="rId38"/>
      <p:bold r:id="rId39"/>
      <p:italic r:id="rId40"/>
      <p:boldItalic r:id="rId41"/>
    </p:embeddedFont>
    <p:embeddedFont>
      <p:font typeface="Cordia New" pitchFamily="34" charset="-34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FE747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9" autoAdjust="0"/>
    <p:restoredTop sz="94660"/>
  </p:normalViewPr>
  <p:slideViewPr>
    <p:cSldViewPr>
      <p:cViewPr>
        <p:scale>
          <a:sx n="64" d="100"/>
          <a:sy n="64" d="100"/>
        </p:scale>
        <p:origin x="-1164" y="-42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/>
            </a:pPr>
            <a:r>
              <a:rPr lang="th-TH" sz="3600">
                <a:latin typeface="Angsana New" pitchFamily="18" charset="-34"/>
                <a:cs typeface="Angsana New" pitchFamily="18" charset="-34"/>
              </a:rPr>
              <a:t>คะแนนการพัฒนาอย่างต่อเนื่อง (%)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Sheet2!$D$3</c:f>
              <c:strCache>
                <c:ptCount val="1"/>
                <c:pt idx="0">
                  <c:v>คะแนนการพัฒนาอย่างต่อเนื่อง (%)</c:v>
                </c:pt>
              </c:strCache>
            </c:strRef>
          </c:tx>
          <c:spPr>
            <a:solidFill>
              <a:srgbClr val="4FE74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Angsana New" pitchFamily="18" charset="-34"/>
                    <a:cs typeface="Angsana New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Sheet2!$C$4:$C$10</c:f>
              <c:strCache>
                <c:ptCount val="7"/>
                <c:pt idx="0">
                  <c:v>อุดรธานี</c:v>
                </c:pt>
                <c:pt idx="1">
                  <c:v>หนองบัวลำภู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บึงกาฬ</c:v>
                </c:pt>
                <c:pt idx="5">
                  <c:v>หนองคาย</c:v>
                </c:pt>
                <c:pt idx="6">
                  <c:v>เลย</c:v>
                </c:pt>
              </c:strCache>
            </c:strRef>
          </c:cat>
          <c:val>
            <c:numRef>
              <c:f>Sheet2!$D$4:$D$10</c:f>
              <c:numCache>
                <c:formatCode>General</c:formatCode>
                <c:ptCount val="7"/>
                <c:pt idx="0">
                  <c:v>61</c:v>
                </c:pt>
                <c:pt idx="1">
                  <c:v>57</c:v>
                </c:pt>
                <c:pt idx="2">
                  <c:v>49</c:v>
                </c:pt>
                <c:pt idx="3">
                  <c:v>46</c:v>
                </c:pt>
                <c:pt idx="4">
                  <c:v>42</c:v>
                </c:pt>
                <c:pt idx="5">
                  <c:v>37</c:v>
                </c:pt>
                <c:pt idx="6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392256"/>
        <c:axId val="87393792"/>
      </c:barChart>
      <c:catAx>
        <c:axId val="8739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800" b="1">
                <a:latin typeface="Angsana New" pitchFamily="18" charset="-34"/>
                <a:cs typeface="Angsana New" pitchFamily="18" charset="-34"/>
              </a:defRPr>
            </a:pPr>
            <a:endParaRPr lang="th-TH"/>
          </a:p>
        </c:txPr>
        <c:crossAx val="87393792"/>
        <c:crosses val="autoZero"/>
        <c:auto val="1"/>
        <c:lblAlgn val="ctr"/>
        <c:lblOffset val="100"/>
        <c:noMultiLvlLbl val="0"/>
      </c:catAx>
      <c:valAx>
        <c:axId val="87393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 b="1">
                <a:latin typeface="Angsana New" pitchFamily="18" charset="-34"/>
                <a:cs typeface="Angsana New" pitchFamily="18" charset="-34"/>
              </a:defRPr>
            </a:pPr>
            <a:endParaRPr lang="th-TH"/>
          </a:p>
        </c:txPr>
        <c:crossAx val="87392256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 prst="angle"/>
        </a:sp3d>
      </c:spPr>
    </c:plotArea>
    <c:legend>
      <c:legendPos val="r"/>
      <c:layout/>
      <c:overlay val="0"/>
      <c:txPr>
        <a:bodyPr/>
        <a:lstStyle/>
        <a:p>
          <a:pPr>
            <a:defRPr sz="2800" b="1">
              <a:latin typeface="Angsana New" pitchFamily="18" charset="-34"/>
              <a:cs typeface="Angsana New" pitchFamily="18" charset="-34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ysClr val="window" lastClr="FFFFFF">
        <a:lumMod val="95000"/>
      </a:sysClr>
    </a:solidFill>
    <a:scene3d>
      <a:camera prst="orthographicFront"/>
      <a:lightRig rig="threePt" dir="t"/>
    </a:scene3d>
    <a:sp3d>
      <a:bevelT prst="angle"/>
    </a:sp3d>
  </c:sp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6DF40A-CC92-40FB-9414-122D1C05B17F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BE40E184-DABE-43FE-AEAE-A3942B351CB2}">
      <dgm:prSet phldrT="[ข้อความ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h-TH" dirty="0" smtClean="0"/>
            <a:t>ประชุมสำรวจความต้องการเครื่องมือตามระดับ </a:t>
          </a:r>
          <a:r>
            <a:rPr lang="en-US" dirty="0" smtClean="0"/>
            <a:t>F M S A</a:t>
          </a:r>
          <a:endParaRPr lang="th-TH" dirty="0"/>
        </a:p>
      </dgm:t>
    </dgm:pt>
    <dgm:pt modelId="{DD9A2DFF-0274-4F05-9EC8-FEEB50AFECC0}" type="parTrans" cxnId="{A731136F-0595-426F-A017-2AA9505993E5}">
      <dgm:prSet/>
      <dgm:spPr/>
      <dgm:t>
        <a:bodyPr/>
        <a:lstStyle/>
        <a:p>
          <a:endParaRPr lang="th-TH"/>
        </a:p>
      </dgm:t>
    </dgm:pt>
    <dgm:pt modelId="{5718055C-EACB-4451-8F1D-C6CDAAD6BE0C}" type="sibTrans" cxnId="{A731136F-0595-426F-A017-2AA9505993E5}">
      <dgm:prSet/>
      <dgm:spPr/>
      <dgm:t>
        <a:bodyPr/>
        <a:lstStyle/>
        <a:p>
          <a:endParaRPr lang="th-TH"/>
        </a:p>
      </dgm:t>
    </dgm:pt>
    <dgm:pt modelId="{0C9E72F8-49C9-4CC6-95D5-F85AA61FD5BE}">
      <dgm:prSet phldrT="[ข้อความ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h-TH" sz="6000" dirty="0" smtClean="0"/>
            <a:t>เสนอเข้าแผน</a:t>
          </a:r>
          <a:endParaRPr lang="th-TH" sz="6000" dirty="0"/>
        </a:p>
      </dgm:t>
    </dgm:pt>
    <dgm:pt modelId="{36D87CD8-3019-43B7-8EB5-0EB1DD3A4440}" type="parTrans" cxnId="{4C19F180-E293-41B4-96C2-F963118CAC87}">
      <dgm:prSet/>
      <dgm:spPr/>
      <dgm:t>
        <a:bodyPr/>
        <a:lstStyle/>
        <a:p>
          <a:endParaRPr lang="th-TH"/>
        </a:p>
      </dgm:t>
    </dgm:pt>
    <dgm:pt modelId="{B8F0F6DA-6E64-4699-86AB-2060EBD63D9B}" type="sibTrans" cxnId="{4C19F180-E293-41B4-96C2-F963118CAC87}">
      <dgm:prSet/>
      <dgm:spPr/>
      <dgm:t>
        <a:bodyPr/>
        <a:lstStyle/>
        <a:p>
          <a:endParaRPr lang="th-TH"/>
        </a:p>
      </dgm:t>
    </dgm:pt>
    <dgm:pt modelId="{179EBB8D-F11C-4E8D-A883-AEC2BBBE0889}">
      <dgm:prSet phldrT="[ข้อความ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h-TH" sz="5400" dirty="0" smtClean="0"/>
            <a:t>จัดซื้อตามความเหมาะสมและบริบทแต่ละแห่ง</a:t>
          </a:r>
          <a:endParaRPr lang="th-TH" sz="5400" dirty="0"/>
        </a:p>
      </dgm:t>
    </dgm:pt>
    <dgm:pt modelId="{F7E707EA-4175-47C7-A82C-666AB3CFC4BC}" type="parTrans" cxnId="{9D05A16E-E20B-41CD-A29B-6D54F97D3619}">
      <dgm:prSet/>
      <dgm:spPr/>
      <dgm:t>
        <a:bodyPr/>
        <a:lstStyle/>
        <a:p>
          <a:endParaRPr lang="th-TH"/>
        </a:p>
      </dgm:t>
    </dgm:pt>
    <dgm:pt modelId="{B93003B2-3EE8-48CC-956C-0CF09A5EDA46}" type="sibTrans" cxnId="{9D05A16E-E20B-41CD-A29B-6D54F97D3619}">
      <dgm:prSet/>
      <dgm:spPr/>
      <dgm:t>
        <a:bodyPr/>
        <a:lstStyle/>
        <a:p>
          <a:endParaRPr lang="th-TH"/>
        </a:p>
      </dgm:t>
    </dgm:pt>
    <dgm:pt modelId="{77AAB12A-77A1-47AA-B1CE-9EA157237F11}" type="pres">
      <dgm:prSet presAssocID="{076DF40A-CC92-40FB-9414-122D1C05B17F}" presName="linearFlow" presStyleCnt="0">
        <dgm:presLayoutVars>
          <dgm:dir/>
          <dgm:resizeHandles val="exact"/>
        </dgm:presLayoutVars>
      </dgm:prSet>
      <dgm:spPr/>
    </dgm:pt>
    <dgm:pt modelId="{90AAB182-BA7F-445C-AC38-664766B7FEB5}" type="pres">
      <dgm:prSet presAssocID="{BE40E184-DABE-43FE-AEAE-A3942B351CB2}" presName="composite" presStyleCnt="0"/>
      <dgm:spPr/>
    </dgm:pt>
    <dgm:pt modelId="{AA8C378B-61A4-40C9-8D9C-7A5BD98B2AE9}" type="pres">
      <dgm:prSet presAssocID="{BE40E184-DABE-43FE-AEAE-A3942B351CB2}" presName="imgShp" presStyleLbl="fgImgPlac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C2D669EE-4ABD-452E-9C90-9FA52BA6FC46}" type="pres">
      <dgm:prSet presAssocID="{BE40E184-DABE-43FE-AEAE-A3942B351CB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A5D2350-ADA2-4680-9CF3-9DA859A70945}" type="pres">
      <dgm:prSet presAssocID="{5718055C-EACB-4451-8F1D-C6CDAAD6BE0C}" presName="spacing" presStyleCnt="0"/>
      <dgm:spPr/>
    </dgm:pt>
    <dgm:pt modelId="{2F57B091-EE50-4749-931A-D7E3B4709B83}" type="pres">
      <dgm:prSet presAssocID="{0C9E72F8-49C9-4CC6-95D5-F85AA61FD5BE}" presName="composite" presStyleCnt="0"/>
      <dgm:spPr/>
    </dgm:pt>
    <dgm:pt modelId="{9A332EFF-65C8-4CB9-910F-DBF477821421}" type="pres">
      <dgm:prSet presAssocID="{0C9E72F8-49C9-4CC6-95D5-F85AA61FD5BE}" presName="imgShp" presStyleLbl="fgImgPlace1" presStyleIdx="1" presStyleCnt="3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C48C9F53-07AD-4EDC-B24D-3321EC9A7331}" type="pres">
      <dgm:prSet presAssocID="{0C9E72F8-49C9-4CC6-95D5-F85AA61FD5B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163855-FD0E-46AD-9622-AF76647B1897}" type="pres">
      <dgm:prSet presAssocID="{B8F0F6DA-6E64-4699-86AB-2060EBD63D9B}" presName="spacing" presStyleCnt="0"/>
      <dgm:spPr/>
    </dgm:pt>
    <dgm:pt modelId="{A40A523D-A8B8-4C6F-9540-EF0C78B99982}" type="pres">
      <dgm:prSet presAssocID="{179EBB8D-F11C-4E8D-A883-AEC2BBBE0889}" presName="composite" presStyleCnt="0"/>
      <dgm:spPr/>
    </dgm:pt>
    <dgm:pt modelId="{9BA0F1AA-314A-48EF-AE03-C28128E35392}" type="pres">
      <dgm:prSet presAssocID="{179EBB8D-F11C-4E8D-A883-AEC2BBBE0889}" presName="imgShp" presStyleLbl="fgImgPlac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3C2B58D8-EF0E-49EB-9B0F-145983106DB0}" type="pres">
      <dgm:prSet presAssocID="{179EBB8D-F11C-4E8D-A883-AEC2BBBE088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731136F-0595-426F-A017-2AA9505993E5}" srcId="{076DF40A-CC92-40FB-9414-122D1C05B17F}" destId="{BE40E184-DABE-43FE-AEAE-A3942B351CB2}" srcOrd="0" destOrd="0" parTransId="{DD9A2DFF-0274-4F05-9EC8-FEEB50AFECC0}" sibTransId="{5718055C-EACB-4451-8F1D-C6CDAAD6BE0C}"/>
    <dgm:cxn modelId="{3E73470F-A059-4316-918A-3616008614EE}" type="presOf" srcId="{076DF40A-CC92-40FB-9414-122D1C05B17F}" destId="{77AAB12A-77A1-47AA-B1CE-9EA157237F11}" srcOrd="0" destOrd="0" presId="urn:microsoft.com/office/officeart/2005/8/layout/vList3#1"/>
    <dgm:cxn modelId="{0F7E7623-46A7-453F-AC88-AC515B7069C4}" type="presOf" srcId="{0C9E72F8-49C9-4CC6-95D5-F85AA61FD5BE}" destId="{C48C9F53-07AD-4EDC-B24D-3321EC9A7331}" srcOrd="0" destOrd="0" presId="urn:microsoft.com/office/officeart/2005/8/layout/vList3#1"/>
    <dgm:cxn modelId="{9D05A16E-E20B-41CD-A29B-6D54F97D3619}" srcId="{076DF40A-CC92-40FB-9414-122D1C05B17F}" destId="{179EBB8D-F11C-4E8D-A883-AEC2BBBE0889}" srcOrd="2" destOrd="0" parTransId="{F7E707EA-4175-47C7-A82C-666AB3CFC4BC}" sibTransId="{B93003B2-3EE8-48CC-956C-0CF09A5EDA46}"/>
    <dgm:cxn modelId="{2010BB79-30A3-4273-905A-C5565CB1F771}" type="presOf" srcId="{179EBB8D-F11C-4E8D-A883-AEC2BBBE0889}" destId="{3C2B58D8-EF0E-49EB-9B0F-145983106DB0}" srcOrd="0" destOrd="0" presId="urn:microsoft.com/office/officeart/2005/8/layout/vList3#1"/>
    <dgm:cxn modelId="{E102006F-4633-4E5E-922A-8FA50D6A5200}" type="presOf" srcId="{BE40E184-DABE-43FE-AEAE-A3942B351CB2}" destId="{C2D669EE-4ABD-452E-9C90-9FA52BA6FC46}" srcOrd="0" destOrd="0" presId="urn:microsoft.com/office/officeart/2005/8/layout/vList3#1"/>
    <dgm:cxn modelId="{4C19F180-E293-41B4-96C2-F963118CAC87}" srcId="{076DF40A-CC92-40FB-9414-122D1C05B17F}" destId="{0C9E72F8-49C9-4CC6-95D5-F85AA61FD5BE}" srcOrd="1" destOrd="0" parTransId="{36D87CD8-3019-43B7-8EB5-0EB1DD3A4440}" sibTransId="{B8F0F6DA-6E64-4699-86AB-2060EBD63D9B}"/>
    <dgm:cxn modelId="{D74B0FDF-514E-4220-B18F-5177E33214F9}" type="presParOf" srcId="{77AAB12A-77A1-47AA-B1CE-9EA157237F11}" destId="{90AAB182-BA7F-445C-AC38-664766B7FEB5}" srcOrd="0" destOrd="0" presId="urn:microsoft.com/office/officeart/2005/8/layout/vList3#1"/>
    <dgm:cxn modelId="{D66C124A-56DD-4D60-B1B8-3CE2B1CB7EA2}" type="presParOf" srcId="{90AAB182-BA7F-445C-AC38-664766B7FEB5}" destId="{AA8C378B-61A4-40C9-8D9C-7A5BD98B2AE9}" srcOrd="0" destOrd="0" presId="urn:microsoft.com/office/officeart/2005/8/layout/vList3#1"/>
    <dgm:cxn modelId="{767C4324-7152-45C3-83FC-A9DCE03558B0}" type="presParOf" srcId="{90AAB182-BA7F-445C-AC38-664766B7FEB5}" destId="{C2D669EE-4ABD-452E-9C90-9FA52BA6FC46}" srcOrd="1" destOrd="0" presId="urn:microsoft.com/office/officeart/2005/8/layout/vList3#1"/>
    <dgm:cxn modelId="{D032D291-D279-4DE7-9B77-F53ED78FF21A}" type="presParOf" srcId="{77AAB12A-77A1-47AA-B1CE-9EA157237F11}" destId="{1A5D2350-ADA2-4680-9CF3-9DA859A70945}" srcOrd="1" destOrd="0" presId="urn:microsoft.com/office/officeart/2005/8/layout/vList3#1"/>
    <dgm:cxn modelId="{F14462DB-64A6-45E3-A1F8-CFB5F3C805BE}" type="presParOf" srcId="{77AAB12A-77A1-47AA-B1CE-9EA157237F11}" destId="{2F57B091-EE50-4749-931A-D7E3B4709B83}" srcOrd="2" destOrd="0" presId="urn:microsoft.com/office/officeart/2005/8/layout/vList3#1"/>
    <dgm:cxn modelId="{A7521A14-C3C9-4FD9-9496-BAEE7E68B389}" type="presParOf" srcId="{2F57B091-EE50-4749-931A-D7E3B4709B83}" destId="{9A332EFF-65C8-4CB9-910F-DBF477821421}" srcOrd="0" destOrd="0" presId="urn:microsoft.com/office/officeart/2005/8/layout/vList3#1"/>
    <dgm:cxn modelId="{A7686A66-5459-4626-B4FE-2A36CD7BA77D}" type="presParOf" srcId="{2F57B091-EE50-4749-931A-D7E3B4709B83}" destId="{C48C9F53-07AD-4EDC-B24D-3321EC9A7331}" srcOrd="1" destOrd="0" presId="urn:microsoft.com/office/officeart/2005/8/layout/vList3#1"/>
    <dgm:cxn modelId="{E8BEA581-55A2-4743-82E3-E5011BF6F5A1}" type="presParOf" srcId="{77AAB12A-77A1-47AA-B1CE-9EA157237F11}" destId="{98163855-FD0E-46AD-9622-AF76647B1897}" srcOrd="3" destOrd="0" presId="urn:microsoft.com/office/officeart/2005/8/layout/vList3#1"/>
    <dgm:cxn modelId="{21D90F44-0A63-49E4-99D1-93FF95F543F4}" type="presParOf" srcId="{77AAB12A-77A1-47AA-B1CE-9EA157237F11}" destId="{A40A523D-A8B8-4C6F-9540-EF0C78B99982}" srcOrd="4" destOrd="0" presId="urn:microsoft.com/office/officeart/2005/8/layout/vList3#1"/>
    <dgm:cxn modelId="{21878589-AC50-4760-A16D-4DFAC14DEECE}" type="presParOf" srcId="{A40A523D-A8B8-4C6F-9540-EF0C78B99982}" destId="{9BA0F1AA-314A-48EF-AE03-C28128E35392}" srcOrd="0" destOrd="0" presId="urn:microsoft.com/office/officeart/2005/8/layout/vList3#1"/>
    <dgm:cxn modelId="{7855CBA9-C977-406B-818A-C22096288C60}" type="presParOf" srcId="{A40A523D-A8B8-4C6F-9540-EF0C78B99982}" destId="{3C2B58D8-EF0E-49EB-9B0F-145983106DB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669EE-4ABD-452E-9C90-9FA52BA6FC46}">
      <dsp:nvSpPr>
        <dsp:cNvPr id="0" name=""/>
        <dsp:cNvSpPr/>
      </dsp:nvSpPr>
      <dsp:spPr>
        <a:xfrm rot="10800000">
          <a:off x="2271115" y="469"/>
          <a:ext cx="6814072" cy="2219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8586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000" kern="1200" dirty="0" smtClean="0"/>
            <a:t>ประชุมสำรวจความต้องการเครื่องมือตามระดับ </a:t>
          </a:r>
          <a:r>
            <a:rPr lang="en-US" sz="5000" kern="1200" dirty="0" smtClean="0"/>
            <a:t>F M S A</a:t>
          </a:r>
          <a:endParaRPr lang="th-TH" sz="5000" kern="1200" dirty="0"/>
        </a:p>
      </dsp:txBody>
      <dsp:txXfrm rot="10800000">
        <a:off x="2825904" y="469"/>
        <a:ext cx="6259283" cy="2219156"/>
      </dsp:txXfrm>
    </dsp:sp>
    <dsp:sp modelId="{AA8C378B-61A4-40C9-8D9C-7A5BD98B2AE9}">
      <dsp:nvSpPr>
        <dsp:cNvPr id="0" name=""/>
        <dsp:cNvSpPr/>
      </dsp:nvSpPr>
      <dsp:spPr>
        <a:xfrm>
          <a:off x="1161537" y="469"/>
          <a:ext cx="2219156" cy="2219156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C9F53-07AD-4EDC-B24D-3321EC9A7331}">
      <dsp:nvSpPr>
        <dsp:cNvPr id="0" name=""/>
        <dsp:cNvSpPr/>
      </dsp:nvSpPr>
      <dsp:spPr>
        <a:xfrm rot="10800000">
          <a:off x="2271115" y="2882061"/>
          <a:ext cx="6814072" cy="2219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8586" tIns="228600" rIns="42672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000" kern="1200" dirty="0" smtClean="0"/>
            <a:t>เสนอเข้าแผน</a:t>
          </a:r>
          <a:endParaRPr lang="th-TH" sz="6000" kern="1200" dirty="0"/>
        </a:p>
      </dsp:txBody>
      <dsp:txXfrm rot="10800000">
        <a:off x="2825904" y="2882061"/>
        <a:ext cx="6259283" cy="2219156"/>
      </dsp:txXfrm>
    </dsp:sp>
    <dsp:sp modelId="{9A332EFF-65C8-4CB9-910F-DBF477821421}">
      <dsp:nvSpPr>
        <dsp:cNvPr id="0" name=""/>
        <dsp:cNvSpPr/>
      </dsp:nvSpPr>
      <dsp:spPr>
        <a:xfrm>
          <a:off x="1161537" y="2882061"/>
          <a:ext cx="2219156" cy="2219156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B58D8-EF0E-49EB-9B0F-145983106DB0}">
      <dsp:nvSpPr>
        <dsp:cNvPr id="0" name=""/>
        <dsp:cNvSpPr/>
      </dsp:nvSpPr>
      <dsp:spPr>
        <a:xfrm rot="10800000">
          <a:off x="2271115" y="5763652"/>
          <a:ext cx="6814072" cy="22191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8586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kern="1200" dirty="0" smtClean="0"/>
            <a:t>จัดซื้อตามความเหมาะสมและบริบทแต่ละแห่ง</a:t>
          </a:r>
          <a:endParaRPr lang="th-TH" sz="5400" kern="1200" dirty="0"/>
        </a:p>
      </dsp:txBody>
      <dsp:txXfrm rot="10800000">
        <a:off x="2825904" y="5763652"/>
        <a:ext cx="6259283" cy="2219156"/>
      </dsp:txXfrm>
    </dsp:sp>
    <dsp:sp modelId="{9BA0F1AA-314A-48EF-AE03-C28128E35392}">
      <dsp:nvSpPr>
        <dsp:cNvPr id="0" name=""/>
        <dsp:cNvSpPr/>
      </dsp:nvSpPr>
      <dsp:spPr>
        <a:xfrm>
          <a:off x="1161537" y="5763652"/>
          <a:ext cx="2219156" cy="2219156"/>
        </a:xfrm>
        <a:prstGeom prst="ellipse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9BFA6-89EB-4D76-957E-E1C3AE8B4DCF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09484-7E19-44C5-BBA7-955540985A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2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FB5F9-9D2A-4583-AD64-D8BB94702748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9FC20-7366-4A0C-AA7D-F4AAF6FB2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5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2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9ED4F-90B4-4BD8-A817-6A0A9D03637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72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614814" y="1615108"/>
            <a:ext cx="10147990" cy="4426102"/>
          </a:xfrm>
        </p:spPr>
        <p:txBody>
          <a:bodyPr anchor="b">
            <a:noAutofit/>
          </a:bodyPr>
          <a:lstStyle>
            <a:lvl1pPr algn="l">
              <a:lnSpc>
                <a:spcPts val="9000"/>
              </a:lnSpc>
              <a:defRPr sz="9600"/>
            </a:lvl1pPr>
          </a:lstStyle>
          <a:p>
            <a:r>
              <a:rPr lang="en-US" altLang="ja-JP" dirty="0" smtClean="0"/>
              <a:t>Presentation</a:t>
            </a:r>
            <a:br>
              <a:rPr lang="en-US" altLang="ja-JP" dirty="0" smtClean="0"/>
            </a:br>
            <a:r>
              <a:rPr lang="en-US" altLang="ja-JP" dirty="0" smtClean="0"/>
              <a:t>Title Here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758830" y="6439644"/>
            <a:ext cx="10153128" cy="1584176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36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</a:p>
          <a:p>
            <a:r>
              <a:rPr lang="en-US" dirty="0" smtClean="0"/>
              <a:t>Sub Title Here</a:t>
            </a:r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 rot="18000000">
            <a:off x="-5375643" y="4058014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正方形/長方形 8"/>
          <p:cNvSpPr/>
          <p:nvPr userDrawn="1"/>
        </p:nvSpPr>
        <p:spPr>
          <a:xfrm rot="18000000">
            <a:off x="-7103297" y="4242009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8106139" y="4043991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9066134" y="392434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 rot="18000000">
            <a:off x="10532918" y="5975218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 rot="18000000">
            <a:off x="9530076" y="5808404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正方形/長方形 15"/>
          <p:cNvSpPr/>
          <p:nvPr userDrawn="1"/>
        </p:nvSpPr>
        <p:spPr>
          <a:xfrm rot="18000000">
            <a:off x="8570081" y="5688761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22244906" y="407674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20596954" y="3917992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5614814" y="6079604"/>
            <a:ext cx="10153128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6956"/>
            <a:ext cx="18286413" cy="11521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399084"/>
            <a:ext cx="18286413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9896028"/>
            <a:ext cx="1828641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l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3F6939C0-0F9C-4BB0-BE6D-CDFDBD48B8E1}"/>
              </a:ext>
            </a:extLst>
          </p:cNvPr>
          <p:cNvGrpSpPr/>
          <p:nvPr userDrawn="1"/>
        </p:nvGrpSpPr>
        <p:grpSpPr>
          <a:xfrm>
            <a:off x="16001894" y="7880148"/>
            <a:ext cx="2284520" cy="2378132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=""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=""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=""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=""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=""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=""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=""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=""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=""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=""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680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5875FE7-E5ED-4E41-9EB7-B5DE447AD05E}"/>
              </a:ext>
            </a:extLst>
          </p:cNvPr>
          <p:cNvSpPr>
            <a:spLocks/>
          </p:cNvSpPr>
          <p:nvPr userDrawn="1"/>
        </p:nvSpPr>
        <p:spPr bwMode="auto">
          <a:xfrm>
            <a:off x="0" y="3894"/>
            <a:ext cx="17522205" cy="10283106"/>
          </a:xfrm>
          <a:custGeom>
            <a:avLst/>
            <a:gdLst>
              <a:gd name="connsiteX0" fmla="*/ 135716 w 11682484"/>
              <a:gd name="connsiteY0" fmla="*/ 0 h 6855404"/>
              <a:gd name="connsiteX1" fmla="*/ 1583140 w 11682484"/>
              <a:gd name="connsiteY1" fmla="*/ 1348532 h 6855404"/>
              <a:gd name="connsiteX2" fmla="*/ 11682484 w 11682484"/>
              <a:gd name="connsiteY2" fmla="*/ 4114823 h 6855404"/>
              <a:gd name="connsiteX3" fmla="*/ 11682484 w 11682484"/>
              <a:gd name="connsiteY3" fmla="*/ 6855404 h 6855404"/>
              <a:gd name="connsiteX4" fmla="*/ 9707328 w 11682484"/>
              <a:gd name="connsiteY4" fmla="*/ 6855404 h 6855404"/>
              <a:gd name="connsiteX5" fmla="*/ 9569988 w 11682484"/>
              <a:gd name="connsiteY5" fmla="*/ 6685097 h 6855404"/>
              <a:gd name="connsiteX6" fmla="*/ 5598025 w 11682484"/>
              <a:gd name="connsiteY6" fmla="*/ 3691219 h 6855404"/>
              <a:gd name="connsiteX7" fmla="*/ 2821856 w 11682484"/>
              <a:gd name="connsiteY7" fmla="*/ 3599026 h 6855404"/>
              <a:gd name="connsiteX8" fmla="*/ 63756 w 11682484"/>
              <a:gd name="connsiteY8" fmla="*/ 6602507 h 6855404"/>
              <a:gd name="connsiteX9" fmla="*/ 3589 w 11682484"/>
              <a:gd name="connsiteY9" fmla="*/ 6855404 h 6855404"/>
              <a:gd name="connsiteX10" fmla="*/ 0 w 11682484"/>
              <a:gd name="connsiteY10" fmla="*/ 6855404 h 6855404"/>
              <a:gd name="connsiteX11" fmla="*/ 0 w 11682484"/>
              <a:gd name="connsiteY11" fmla="*/ 5728147 h 6855404"/>
              <a:gd name="connsiteX12" fmla="*/ 0 w 11682484"/>
              <a:gd name="connsiteY12" fmla="*/ 1967486 h 6855404"/>
              <a:gd name="connsiteX13" fmla="*/ 0 w 11682484"/>
              <a:gd name="connsiteY13" fmla="*/ 825147 h 6855404"/>
              <a:gd name="connsiteX14" fmla="*/ 1 w 11682484"/>
              <a:gd name="connsiteY14" fmla="*/ 825147 h 6855404"/>
              <a:gd name="connsiteX15" fmla="*/ 1 w 11682484"/>
              <a:gd name="connsiteY15" fmla="*/ 479227 h 6855404"/>
              <a:gd name="connsiteX16" fmla="*/ 1 w 11682484"/>
              <a:gd name="connsiteY16" fmla="*/ 346491 h 6855404"/>
              <a:gd name="connsiteX17" fmla="*/ 2 w 11682484"/>
              <a:gd name="connsiteY17" fmla="*/ 346491 h 6855404"/>
              <a:gd name="connsiteX18" fmla="*/ 2 w 11682484"/>
              <a:gd name="connsiteY18" fmla="*/ 571 h 6855404"/>
              <a:gd name="connsiteX19" fmla="*/ 127322 w 11682484"/>
              <a:gd name="connsiteY19" fmla="*/ 31 h 685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682484" h="6855404">
                <a:moveTo>
                  <a:pt x="135716" y="0"/>
                </a:moveTo>
                <a:lnTo>
                  <a:pt x="1583140" y="1348532"/>
                </a:lnTo>
                <a:lnTo>
                  <a:pt x="11682484" y="4114823"/>
                </a:lnTo>
                <a:lnTo>
                  <a:pt x="11682484" y="6855404"/>
                </a:lnTo>
                <a:lnTo>
                  <a:pt x="9707328" y="6855404"/>
                </a:lnTo>
                <a:lnTo>
                  <a:pt x="9569988" y="6685097"/>
                </a:lnTo>
                <a:cubicBezTo>
                  <a:pt x="8411292" y="5293196"/>
                  <a:pt x="7168522" y="4300079"/>
                  <a:pt x="5598025" y="3691219"/>
                </a:cubicBezTo>
                <a:cubicBezTo>
                  <a:pt x="4810593" y="3386702"/>
                  <a:pt x="3628101" y="3319652"/>
                  <a:pt x="2821856" y="3599026"/>
                </a:cubicBezTo>
                <a:cubicBezTo>
                  <a:pt x="1476436" y="4020704"/>
                  <a:pt x="428633" y="5267408"/>
                  <a:pt x="63756" y="6602507"/>
                </a:cubicBezTo>
                <a:lnTo>
                  <a:pt x="3589" y="6855404"/>
                </a:lnTo>
                <a:lnTo>
                  <a:pt x="0" y="6855404"/>
                </a:lnTo>
                <a:lnTo>
                  <a:pt x="0" y="5728147"/>
                </a:lnTo>
                <a:lnTo>
                  <a:pt x="0" y="1967486"/>
                </a:lnTo>
                <a:lnTo>
                  <a:pt x="0" y="825147"/>
                </a:lnTo>
                <a:lnTo>
                  <a:pt x="1" y="825147"/>
                </a:lnTo>
                <a:lnTo>
                  <a:pt x="1" y="479227"/>
                </a:lnTo>
                <a:lnTo>
                  <a:pt x="1" y="346491"/>
                </a:lnTo>
                <a:lnTo>
                  <a:pt x="2" y="346491"/>
                </a:lnTo>
                <a:lnTo>
                  <a:pt x="2" y="571"/>
                </a:lnTo>
                <a:cubicBezTo>
                  <a:pt x="2" y="571"/>
                  <a:pt x="46193" y="353"/>
                  <a:pt x="12732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37148" tIns="68574" rIns="137148" bIns="6857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80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1218F5CF-15FE-4EEB-9CE3-3FBB4D1D799E}"/>
              </a:ext>
            </a:extLst>
          </p:cNvPr>
          <p:cNvSpPr>
            <a:spLocks/>
          </p:cNvSpPr>
          <p:nvPr userDrawn="1"/>
        </p:nvSpPr>
        <p:spPr bwMode="auto">
          <a:xfrm rot="213804">
            <a:off x="-28754" y="164406"/>
            <a:ext cx="18112422" cy="3077346"/>
          </a:xfrm>
          <a:custGeom>
            <a:avLst/>
            <a:gdLst>
              <a:gd name="connsiteX0" fmla="*/ 1 w 12075996"/>
              <a:gd name="connsiteY0" fmla="*/ 264203 h 2051564"/>
              <a:gd name="connsiteX1" fmla="*/ 4242639 w 12075996"/>
              <a:gd name="connsiteY1" fmla="*/ 0 h 2051564"/>
              <a:gd name="connsiteX2" fmla="*/ 4506096 w 12075996"/>
              <a:gd name="connsiteY2" fmla="*/ 105217 h 2051564"/>
              <a:gd name="connsiteX3" fmla="*/ 7760587 w 12075996"/>
              <a:gd name="connsiteY3" fmla="*/ 1449725 h 2051564"/>
              <a:gd name="connsiteX4" fmla="*/ 12023712 w 12075996"/>
              <a:gd name="connsiteY4" fmla="*/ 181916 h 2051564"/>
              <a:gd name="connsiteX5" fmla="*/ 12075996 w 12075996"/>
              <a:gd name="connsiteY5" fmla="*/ 38560 h 2051564"/>
              <a:gd name="connsiteX6" fmla="*/ 12075996 w 12075996"/>
              <a:gd name="connsiteY6" fmla="*/ 49656 h 2051564"/>
              <a:gd name="connsiteX7" fmla="*/ 12034949 w 12075996"/>
              <a:gd name="connsiteY7" fmla="*/ 192180 h 2051564"/>
              <a:gd name="connsiteX8" fmla="*/ 7869859 w 12075996"/>
              <a:gd name="connsiteY8" fmla="*/ 1752181 h 2051564"/>
              <a:gd name="connsiteX9" fmla="*/ 3235820 w 12075996"/>
              <a:gd name="connsiteY9" fmla="*/ 242456 h 2051564"/>
              <a:gd name="connsiteX10" fmla="*/ 1558466 w 12075996"/>
              <a:gd name="connsiteY10" fmla="*/ 338976 h 2051564"/>
              <a:gd name="connsiteX11" fmla="*/ 220 w 12075996"/>
              <a:gd name="connsiteY11" fmla="*/ 450295 h 2051564"/>
              <a:gd name="connsiteX12" fmla="*/ 881 w 12075996"/>
              <a:gd name="connsiteY12" fmla="*/ 459818 h 2051564"/>
              <a:gd name="connsiteX13" fmla="*/ 0 w 12075996"/>
              <a:gd name="connsiteY13" fmla="*/ 459516 h 2051564"/>
              <a:gd name="connsiteX14" fmla="*/ 0 w 12075996"/>
              <a:gd name="connsiteY14" fmla="*/ 429248 h 2051564"/>
              <a:gd name="connsiteX15" fmla="*/ 1 w 12075996"/>
              <a:gd name="connsiteY15" fmla="*/ 429248 h 20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075996" h="2051564">
                <a:moveTo>
                  <a:pt x="1" y="264203"/>
                </a:moveTo>
                <a:lnTo>
                  <a:pt x="4242639" y="0"/>
                </a:lnTo>
                <a:lnTo>
                  <a:pt x="4506096" y="105217"/>
                </a:lnTo>
                <a:cubicBezTo>
                  <a:pt x="5593744" y="542784"/>
                  <a:pt x="6923737" y="1110296"/>
                  <a:pt x="7760587" y="1449725"/>
                </a:cubicBezTo>
                <a:cubicBezTo>
                  <a:pt x="10618004" y="2616266"/>
                  <a:pt x="11666948" y="1084938"/>
                  <a:pt x="12023712" y="181916"/>
                </a:cubicBezTo>
                <a:lnTo>
                  <a:pt x="12075996" y="38560"/>
                </a:lnTo>
                <a:lnTo>
                  <a:pt x="12075996" y="49656"/>
                </a:lnTo>
                <a:lnTo>
                  <a:pt x="12034949" y="192180"/>
                </a:lnTo>
                <a:cubicBezTo>
                  <a:pt x="11741579" y="1117741"/>
                  <a:pt x="10801203" y="2718034"/>
                  <a:pt x="7869859" y="1752181"/>
                </a:cubicBezTo>
                <a:cubicBezTo>
                  <a:pt x="6621354" y="1343948"/>
                  <a:pt x="4298591" y="526574"/>
                  <a:pt x="3235820" y="242456"/>
                </a:cubicBezTo>
                <a:cubicBezTo>
                  <a:pt x="3156415" y="232591"/>
                  <a:pt x="2347516" y="284550"/>
                  <a:pt x="1558466" y="338976"/>
                </a:cubicBezTo>
                <a:cubicBezTo>
                  <a:pt x="769418" y="393403"/>
                  <a:pt x="220" y="450295"/>
                  <a:pt x="220" y="450295"/>
                </a:cubicBezTo>
                <a:lnTo>
                  <a:pt x="881" y="459818"/>
                </a:lnTo>
                <a:lnTo>
                  <a:pt x="0" y="459516"/>
                </a:lnTo>
                <a:lnTo>
                  <a:pt x="0" y="429248"/>
                </a:lnTo>
                <a:lnTo>
                  <a:pt x="1" y="4292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37148" tIns="68574" rIns="137148" bIns="6857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80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2815AE85-5663-49FF-822D-A9BCC638FE7E}"/>
              </a:ext>
            </a:extLst>
          </p:cNvPr>
          <p:cNvSpPr>
            <a:spLocks/>
          </p:cNvSpPr>
          <p:nvPr userDrawn="1"/>
        </p:nvSpPr>
        <p:spPr bwMode="auto">
          <a:xfrm>
            <a:off x="-3" y="0"/>
            <a:ext cx="18286416" cy="10287000"/>
          </a:xfrm>
          <a:custGeom>
            <a:avLst/>
            <a:gdLst>
              <a:gd name="connsiteX0" fmla="*/ 1562216 w 12192002"/>
              <a:gd name="connsiteY0" fmla="*/ 24 h 6847230"/>
              <a:gd name="connsiteX1" fmla="*/ 3242227 w 12192002"/>
              <a:gd name="connsiteY1" fmla="*/ 19898 h 6847230"/>
              <a:gd name="connsiteX2" fmla="*/ 7760587 w 12192002"/>
              <a:gd name="connsiteY2" fmla="*/ 1846920 h 6847230"/>
              <a:gd name="connsiteX3" fmla="*/ 12192002 w 12192002"/>
              <a:gd name="connsiteY3" fmla="*/ 3162 h 6847230"/>
              <a:gd name="connsiteX4" fmla="*/ 12192002 w 12192002"/>
              <a:gd name="connsiteY4" fmla="*/ 1143708 h 6847230"/>
              <a:gd name="connsiteX5" fmla="*/ 12192002 w 12192002"/>
              <a:gd name="connsiteY5" fmla="*/ 6847230 h 6847230"/>
              <a:gd name="connsiteX6" fmla="*/ 10130702 w 12192002"/>
              <a:gd name="connsiteY6" fmla="*/ 6847230 h 6847230"/>
              <a:gd name="connsiteX7" fmla="*/ 9987372 w 12192002"/>
              <a:gd name="connsiteY7" fmla="*/ 6677190 h 6847230"/>
              <a:gd name="connsiteX8" fmla="*/ 5842176 w 12192002"/>
              <a:gd name="connsiteY8" fmla="*/ 3688014 h 6847230"/>
              <a:gd name="connsiteX9" fmla="*/ 2944928 w 12192002"/>
              <a:gd name="connsiteY9" fmla="*/ 3595966 h 6847230"/>
              <a:gd name="connsiteX10" fmla="*/ 66537 w 12192002"/>
              <a:gd name="connsiteY10" fmla="*/ 6594730 h 6847230"/>
              <a:gd name="connsiteX11" fmla="*/ 3745 w 12192002"/>
              <a:gd name="connsiteY11" fmla="*/ 6847230 h 6847230"/>
              <a:gd name="connsiteX12" fmla="*/ 0 w 12192002"/>
              <a:gd name="connsiteY12" fmla="*/ 6847230 h 6847230"/>
              <a:gd name="connsiteX13" fmla="*/ 0 w 12192002"/>
              <a:gd name="connsiteY13" fmla="*/ 5721743 h 6847230"/>
              <a:gd name="connsiteX14" fmla="*/ 0 w 12192002"/>
              <a:gd name="connsiteY14" fmla="*/ 1966988 h 6847230"/>
              <a:gd name="connsiteX15" fmla="*/ 0 w 12192002"/>
              <a:gd name="connsiteY15" fmla="*/ 826443 h 6847230"/>
              <a:gd name="connsiteX16" fmla="*/ 1 w 12192002"/>
              <a:gd name="connsiteY16" fmla="*/ 826443 h 6847230"/>
              <a:gd name="connsiteX17" fmla="*/ 1 w 12192002"/>
              <a:gd name="connsiteY17" fmla="*/ 481066 h 6847230"/>
              <a:gd name="connsiteX18" fmla="*/ 1 w 12192002"/>
              <a:gd name="connsiteY18" fmla="*/ 348539 h 6847230"/>
              <a:gd name="connsiteX19" fmla="*/ 2 w 12192002"/>
              <a:gd name="connsiteY19" fmla="*/ 348539 h 6847230"/>
              <a:gd name="connsiteX20" fmla="*/ 2 w 12192002"/>
              <a:gd name="connsiteY20" fmla="*/ 3162 h 6847230"/>
              <a:gd name="connsiteX21" fmla="*/ 1562216 w 12192002"/>
              <a:gd name="connsiteY21" fmla="*/ 24 h 684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2" h="6847230">
                <a:moveTo>
                  <a:pt x="1562216" y="24"/>
                </a:moveTo>
                <a:cubicBezTo>
                  <a:pt x="2353140" y="373"/>
                  <a:pt x="3163696" y="4557"/>
                  <a:pt x="3242227" y="19898"/>
                </a:cubicBezTo>
                <a:cubicBezTo>
                  <a:pt x="4282770" y="376934"/>
                  <a:pt x="6543351" y="1353205"/>
                  <a:pt x="7760587" y="1846920"/>
                </a:cubicBezTo>
                <a:cubicBezTo>
                  <a:pt x="11661915" y="3439636"/>
                  <a:pt x="12192002" y="3162"/>
                  <a:pt x="12192002" y="3162"/>
                </a:cubicBezTo>
                <a:lnTo>
                  <a:pt x="12192002" y="1143708"/>
                </a:lnTo>
                <a:lnTo>
                  <a:pt x="12192002" y="6847230"/>
                </a:lnTo>
                <a:lnTo>
                  <a:pt x="10130702" y="6847230"/>
                </a:lnTo>
                <a:lnTo>
                  <a:pt x="9987372" y="6677190"/>
                </a:lnTo>
                <a:cubicBezTo>
                  <a:pt x="8778141" y="5287475"/>
                  <a:pt x="7481169" y="4295918"/>
                  <a:pt x="5842176" y="3688014"/>
                </a:cubicBezTo>
                <a:cubicBezTo>
                  <a:pt x="5020401" y="3383975"/>
                  <a:pt x="3786336" y="3317031"/>
                  <a:pt x="2944928" y="3595966"/>
                </a:cubicBezTo>
                <a:cubicBezTo>
                  <a:pt x="1540829" y="4016982"/>
                  <a:pt x="447327" y="5261728"/>
                  <a:pt x="66537" y="6594730"/>
                </a:cubicBezTo>
                <a:lnTo>
                  <a:pt x="3745" y="6847230"/>
                </a:lnTo>
                <a:lnTo>
                  <a:pt x="0" y="6847230"/>
                </a:lnTo>
                <a:lnTo>
                  <a:pt x="0" y="5721743"/>
                </a:lnTo>
                <a:lnTo>
                  <a:pt x="0" y="1966988"/>
                </a:lnTo>
                <a:lnTo>
                  <a:pt x="0" y="826443"/>
                </a:lnTo>
                <a:lnTo>
                  <a:pt x="1" y="826443"/>
                </a:lnTo>
                <a:lnTo>
                  <a:pt x="1" y="481066"/>
                </a:lnTo>
                <a:lnTo>
                  <a:pt x="1" y="348539"/>
                </a:lnTo>
                <a:lnTo>
                  <a:pt x="2" y="348539"/>
                </a:lnTo>
                <a:lnTo>
                  <a:pt x="2" y="3162"/>
                </a:lnTo>
                <a:cubicBezTo>
                  <a:pt x="2" y="3162"/>
                  <a:pt x="771293" y="-324"/>
                  <a:pt x="1562216" y="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137148" tIns="68574" rIns="137148" bIns="6857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80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ABA38739-135D-4AF4-8B9D-F28B606324BD}"/>
              </a:ext>
            </a:extLst>
          </p:cNvPr>
          <p:cNvSpPr/>
          <p:nvPr userDrawn="1"/>
        </p:nvSpPr>
        <p:spPr>
          <a:xfrm>
            <a:off x="513559" y="0"/>
            <a:ext cx="2676237" cy="10287000"/>
          </a:xfrm>
          <a:custGeom>
            <a:avLst/>
            <a:gdLst>
              <a:gd name="connsiteX0" fmla="*/ 652884 w 1784313"/>
              <a:gd name="connsiteY0" fmla="*/ 6458598 h 6858000"/>
              <a:gd name="connsiteX1" fmla="*/ 802318 w 1784313"/>
              <a:gd name="connsiteY1" fmla="*/ 6581346 h 6858000"/>
              <a:gd name="connsiteX2" fmla="*/ 857467 w 1784313"/>
              <a:gd name="connsiteY2" fmla="*/ 6627600 h 6858000"/>
              <a:gd name="connsiteX3" fmla="*/ 637290 w 1784313"/>
              <a:gd name="connsiteY3" fmla="*/ 6822898 h 6858000"/>
              <a:gd name="connsiteX4" fmla="*/ 601533 w 1784313"/>
              <a:gd name="connsiteY4" fmla="*/ 6858000 h 6858000"/>
              <a:gd name="connsiteX5" fmla="*/ 238242 w 1784313"/>
              <a:gd name="connsiteY5" fmla="*/ 6858000 h 6858000"/>
              <a:gd name="connsiteX6" fmla="*/ 298552 w 1784313"/>
              <a:gd name="connsiteY6" fmla="*/ 6787944 h 6858000"/>
              <a:gd name="connsiteX7" fmla="*/ 652884 w 1784313"/>
              <a:gd name="connsiteY7" fmla="*/ 6458598 h 6858000"/>
              <a:gd name="connsiteX8" fmla="*/ 291752 w 1784313"/>
              <a:gd name="connsiteY8" fmla="*/ 5513960 h 6858000"/>
              <a:gd name="connsiteX9" fmla="*/ 348680 w 1784313"/>
              <a:gd name="connsiteY9" fmla="*/ 5663394 h 6858000"/>
              <a:gd name="connsiteX10" fmla="*/ 428733 w 1784313"/>
              <a:gd name="connsiteY10" fmla="*/ 5787923 h 6858000"/>
              <a:gd name="connsiteX11" fmla="*/ 455418 w 1784313"/>
              <a:gd name="connsiteY11" fmla="*/ 5819944 h 6858000"/>
              <a:gd name="connsiteX12" fmla="*/ 1327117 w 1784313"/>
              <a:gd name="connsiteY12" fmla="*/ 5819944 h 6858000"/>
              <a:gd name="connsiteX13" fmla="*/ 1350243 w 1784313"/>
              <a:gd name="connsiteY13" fmla="*/ 5787923 h 6858000"/>
              <a:gd name="connsiteX14" fmla="*/ 1424960 w 1784313"/>
              <a:gd name="connsiteY14" fmla="*/ 5663394 h 6858000"/>
              <a:gd name="connsiteX15" fmla="*/ 1474771 w 1784313"/>
              <a:gd name="connsiteY15" fmla="*/ 5513960 h 6858000"/>
              <a:gd name="connsiteX16" fmla="*/ 410943 w 1784313"/>
              <a:gd name="connsiteY16" fmla="*/ 5078112 h 6858000"/>
              <a:gd name="connsiteX17" fmla="*/ 343342 w 1784313"/>
              <a:gd name="connsiteY17" fmla="*/ 5183070 h 6858000"/>
              <a:gd name="connsiteX18" fmla="*/ 282856 w 1784313"/>
              <a:gd name="connsiteY18" fmla="*/ 5360968 h 6858000"/>
              <a:gd name="connsiteX19" fmla="*/ 281078 w 1784313"/>
              <a:gd name="connsiteY19" fmla="*/ 5382316 h 6858000"/>
              <a:gd name="connsiteX20" fmla="*/ 1476551 w 1784313"/>
              <a:gd name="connsiteY20" fmla="*/ 5382316 h 6858000"/>
              <a:gd name="connsiteX21" fmla="*/ 1472993 w 1784313"/>
              <a:gd name="connsiteY21" fmla="*/ 5360968 h 6858000"/>
              <a:gd name="connsiteX22" fmla="*/ 1405392 w 1784313"/>
              <a:gd name="connsiteY22" fmla="*/ 5183070 h 6858000"/>
              <a:gd name="connsiteX23" fmla="*/ 1337791 w 1784313"/>
              <a:gd name="connsiteY23" fmla="*/ 5078112 h 6858000"/>
              <a:gd name="connsiteX24" fmla="*/ 435849 w 1784313"/>
              <a:gd name="connsiteY24" fmla="*/ 3537517 h 6858000"/>
              <a:gd name="connsiteX25" fmla="*/ 480324 w 1784313"/>
              <a:gd name="connsiteY25" fmla="*/ 3676278 h 6858000"/>
              <a:gd name="connsiteX26" fmla="*/ 540809 w 1784313"/>
              <a:gd name="connsiteY26" fmla="*/ 3800806 h 6858000"/>
              <a:gd name="connsiteX27" fmla="*/ 556819 w 1784313"/>
              <a:gd name="connsiteY27" fmla="*/ 3825712 h 6858000"/>
              <a:gd name="connsiteX28" fmla="*/ 556819 w 1784313"/>
              <a:gd name="connsiteY28" fmla="*/ 3827490 h 6858000"/>
              <a:gd name="connsiteX29" fmla="*/ 1353801 w 1784313"/>
              <a:gd name="connsiteY29" fmla="*/ 3827490 h 6858000"/>
              <a:gd name="connsiteX30" fmla="*/ 1369813 w 1784313"/>
              <a:gd name="connsiteY30" fmla="*/ 3802584 h 6858000"/>
              <a:gd name="connsiteX31" fmla="*/ 1396497 w 1784313"/>
              <a:gd name="connsiteY31" fmla="*/ 3756331 h 6858000"/>
              <a:gd name="connsiteX32" fmla="*/ 1394718 w 1784313"/>
              <a:gd name="connsiteY32" fmla="*/ 3756331 h 6858000"/>
              <a:gd name="connsiteX33" fmla="*/ 1432076 w 1784313"/>
              <a:gd name="connsiteY33" fmla="*/ 3676277 h 6858000"/>
              <a:gd name="connsiteX34" fmla="*/ 1471213 w 1784313"/>
              <a:gd name="connsiteY34" fmla="*/ 3537517 h 6858000"/>
              <a:gd name="connsiteX35" fmla="*/ 1017575 w 1784313"/>
              <a:gd name="connsiteY35" fmla="*/ 3537517 h 6858000"/>
              <a:gd name="connsiteX36" fmla="*/ 1015795 w 1784313"/>
              <a:gd name="connsiteY36" fmla="*/ 3537517 h 6858000"/>
              <a:gd name="connsiteX37" fmla="*/ 508787 w 1784313"/>
              <a:gd name="connsiteY37" fmla="*/ 3121236 h 6858000"/>
              <a:gd name="connsiteX38" fmla="*/ 464312 w 1784313"/>
              <a:gd name="connsiteY38" fmla="*/ 3194174 h 6858000"/>
              <a:gd name="connsiteX39" fmla="*/ 418059 w 1784313"/>
              <a:gd name="connsiteY39" fmla="*/ 3372072 h 6858000"/>
              <a:gd name="connsiteX40" fmla="*/ 419839 w 1784313"/>
              <a:gd name="connsiteY40" fmla="*/ 3411209 h 6858000"/>
              <a:gd name="connsiteX41" fmla="*/ 1015795 w 1784313"/>
              <a:gd name="connsiteY41" fmla="*/ 3411209 h 6858000"/>
              <a:gd name="connsiteX42" fmla="*/ 1017575 w 1784313"/>
              <a:gd name="connsiteY42" fmla="*/ 3411209 h 6858000"/>
              <a:gd name="connsiteX43" fmla="*/ 1478329 w 1784313"/>
              <a:gd name="connsiteY43" fmla="*/ 3411209 h 6858000"/>
              <a:gd name="connsiteX44" fmla="*/ 1474772 w 1784313"/>
              <a:gd name="connsiteY44" fmla="*/ 3372071 h 6858000"/>
              <a:gd name="connsiteX45" fmla="*/ 1426740 w 1784313"/>
              <a:gd name="connsiteY45" fmla="*/ 3194174 h 6858000"/>
              <a:gd name="connsiteX46" fmla="*/ 1423182 w 1784313"/>
              <a:gd name="connsiteY46" fmla="*/ 3185280 h 6858000"/>
              <a:gd name="connsiteX47" fmla="*/ 1391161 w 1784313"/>
              <a:gd name="connsiteY47" fmla="*/ 3121237 h 6858000"/>
              <a:gd name="connsiteX48" fmla="*/ 458976 w 1784313"/>
              <a:gd name="connsiteY48" fmla="*/ 1634012 h 6858000"/>
              <a:gd name="connsiteX49" fmla="*/ 498114 w 1784313"/>
              <a:gd name="connsiteY49" fmla="*/ 1794120 h 6858000"/>
              <a:gd name="connsiteX50" fmla="*/ 558599 w 1784313"/>
              <a:gd name="connsiteY50" fmla="*/ 1918648 h 6858000"/>
              <a:gd name="connsiteX51" fmla="*/ 562157 w 1784313"/>
              <a:gd name="connsiteY51" fmla="*/ 1922206 h 6858000"/>
              <a:gd name="connsiteX52" fmla="*/ 1394718 w 1784313"/>
              <a:gd name="connsiteY52" fmla="*/ 1922206 h 6858000"/>
              <a:gd name="connsiteX53" fmla="*/ 1396497 w 1784313"/>
              <a:gd name="connsiteY53" fmla="*/ 1918648 h 6858000"/>
              <a:gd name="connsiteX54" fmla="*/ 1456982 w 1784313"/>
              <a:gd name="connsiteY54" fmla="*/ 1794120 h 6858000"/>
              <a:gd name="connsiteX55" fmla="*/ 1497899 w 1784313"/>
              <a:gd name="connsiteY55" fmla="*/ 1634012 h 6858000"/>
              <a:gd name="connsiteX56" fmla="*/ 560377 w 1784313"/>
              <a:gd name="connsiteY56" fmla="*/ 1217731 h 6858000"/>
              <a:gd name="connsiteX57" fmla="*/ 519461 w 1784313"/>
              <a:gd name="connsiteY57" fmla="*/ 1294226 h 6858000"/>
              <a:gd name="connsiteX58" fmla="*/ 458976 w 1784313"/>
              <a:gd name="connsiteY58" fmla="*/ 1472124 h 6858000"/>
              <a:gd name="connsiteX59" fmla="*/ 453638 w 1784313"/>
              <a:gd name="connsiteY59" fmla="*/ 1507703 h 6858000"/>
              <a:gd name="connsiteX60" fmla="*/ 1503235 w 1784313"/>
              <a:gd name="connsiteY60" fmla="*/ 1507703 h 6858000"/>
              <a:gd name="connsiteX61" fmla="*/ 1499677 w 1784313"/>
              <a:gd name="connsiteY61" fmla="*/ 1472124 h 6858000"/>
              <a:gd name="connsiteX62" fmla="*/ 1444530 w 1784313"/>
              <a:gd name="connsiteY62" fmla="*/ 1294226 h 6858000"/>
              <a:gd name="connsiteX63" fmla="*/ 1405392 w 1784313"/>
              <a:gd name="connsiteY63" fmla="*/ 1217731 h 6858000"/>
              <a:gd name="connsiteX64" fmla="*/ 1196463 w 1784313"/>
              <a:gd name="connsiteY64" fmla="*/ 0 h 6858000"/>
              <a:gd name="connsiteX65" fmla="*/ 1527579 w 1784313"/>
              <a:gd name="connsiteY65" fmla="*/ 0 h 6858000"/>
              <a:gd name="connsiteX66" fmla="*/ 1524583 w 1784313"/>
              <a:gd name="connsiteY66" fmla="*/ 6246 h 6858000"/>
              <a:gd name="connsiteX67" fmla="*/ 1167009 w 1784313"/>
              <a:gd name="connsiteY67" fmla="*/ 467002 h 6858000"/>
              <a:gd name="connsiteX68" fmla="*/ 1149220 w 1784313"/>
              <a:gd name="connsiteY68" fmla="*/ 488350 h 6858000"/>
              <a:gd name="connsiteX69" fmla="*/ 1131430 w 1784313"/>
              <a:gd name="connsiteY69" fmla="*/ 509698 h 6858000"/>
              <a:gd name="connsiteX70" fmla="*/ 1019353 w 1784313"/>
              <a:gd name="connsiteY70" fmla="*/ 637784 h 6858000"/>
              <a:gd name="connsiteX71" fmla="*/ 957090 w 1784313"/>
              <a:gd name="connsiteY71" fmla="*/ 707163 h 6858000"/>
              <a:gd name="connsiteX72" fmla="*/ 939300 w 1784313"/>
              <a:gd name="connsiteY72" fmla="*/ 728511 h 6858000"/>
              <a:gd name="connsiteX73" fmla="*/ 921511 w 1784313"/>
              <a:gd name="connsiteY73" fmla="*/ 749859 h 6858000"/>
              <a:gd name="connsiteX74" fmla="*/ 640432 w 1784313"/>
              <a:gd name="connsiteY74" fmla="*/ 1098538 h 6858000"/>
              <a:gd name="connsiteX75" fmla="*/ 1323559 w 1784313"/>
              <a:gd name="connsiteY75" fmla="*/ 1098538 h 6858000"/>
              <a:gd name="connsiteX76" fmla="*/ 1001563 w 1784313"/>
              <a:gd name="connsiteY76" fmla="*/ 746301 h 6858000"/>
              <a:gd name="connsiteX77" fmla="*/ 1069165 w 1784313"/>
              <a:gd name="connsiteY77" fmla="*/ 669806 h 6858000"/>
              <a:gd name="connsiteX78" fmla="*/ 1175903 w 1784313"/>
              <a:gd name="connsiteY78" fmla="*/ 547056 h 6858000"/>
              <a:gd name="connsiteX79" fmla="*/ 1784313 w 1784313"/>
              <a:gd name="connsiteY79" fmla="*/ 1545063 h 6858000"/>
              <a:gd name="connsiteX80" fmla="*/ 1238168 w 1784313"/>
              <a:gd name="connsiteY80" fmla="*/ 2495036 h 6858000"/>
              <a:gd name="connsiteX81" fmla="*/ 1117198 w 1784313"/>
              <a:gd name="connsiteY81" fmla="*/ 2397192 h 6858000"/>
              <a:gd name="connsiteX82" fmla="*/ 1030027 w 1784313"/>
              <a:gd name="connsiteY82" fmla="*/ 2327813 h 6858000"/>
              <a:gd name="connsiteX83" fmla="*/ 1309327 w 1784313"/>
              <a:gd name="connsiteY83" fmla="*/ 2050292 h 6858000"/>
              <a:gd name="connsiteX84" fmla="*/ 652884 w 1784313"/>
              <a:gd name="connsiteY84" fmla="*/ 2050292 h 6858000"/>
              <a:gd name="connsiteX85" fmla="*/ 942858 w 1784313"/>
              <a:gd name="connsiteY85" fmla="*/ 2327813 h 6858000"/>
              <a:gd name="connsiteX86" fmla="*/ 964206 w 1784313"/>
              <a:gd name="connsiteY86" fmla="*/ 2345603 h 6858000"/>
              <a:gd name="connsiteX87" fmla="*/ 985554 w 1784313"/>
              <a:gd name="connsiteY87" fmla="*/ 2363392 h 6858000"/>
              <a:gd name="connsiteX88" fmla="*/ 1076281 w 1784313"/>
              <a:gd name="connsiteY88" fmla="*/ 2436330 h 6858000"/>
              <a:gd name="connsiteX89" fmla="*/ 1193693 w 1784313"/>
              <a:gd name="connsiteY89" fmla="*/ 2530616 h 6858000"/>
              <a:gd name="connsiteX90" fmla="*/ 1215041 w 1784313"/>
              <a:gd name="connsiteY90" fmla="*/ 2548406 h 6858000"/>
              <a:gd name="connsiteX91" fmla="*/ 1236389 w 1784313"/>
              <a:gd name="connsiteY91" fmla="*/ 2566196 h 6858000"/>
              <a:gd name="connsiteX92" fmla="*/ 1718492 w 1784313"/>
              <a:gd name="connsiteY92" fmla="*/ 3187058 h 6858000"/>
              <a:gd name="connsiteX93" fmla="*/ 1716713 w 1784313"/>
              <a:gd name="connsiteY93" fmla="*/ 3187058 h 6858000"/>
              <a:gd name="connsiteX94" fmla="*/ 1755850 w 1784313"/>
              <a:gd name="connsiteY94" fmla="*/ 3445010 h 6858000"/>
              <a:gd name="connsiteX95" fmla="*/ 1693587 w 1784313"/>
              <a:gd name="connsiteY95" fmla="*/ 3756331 h 6858000"/>
              <a:gd name="connsiteX96" fmla="*/ 1695365 w 1784313"/>
              <a:gd name="connsiteY96" fmla="*/ 3756331 h 6858000"/>
              <a:gd name="connsiteX97" fmla="*/ 1152777 w 1784313"/>
              <a:gd name="connsiteY97" fmla="*/ 4414552 h 6858000"/>
              <a:gd name="connsiteX98" fmla="*/ 1131430 w 1784313"/>
              <a:gd name="connsiteY98" fmla="*/ 4432342 h 6858000"/>
              <a:gd name="connsiteX99" fmla="*/ 1110082 w 1784313"/>
              <a:gd name="connsiteY99" fmla="*/ 4450132 h 6858000"/>
              <a:gd name="connsiteX100" fmla="*/ 935742 w 1784313"/>
              <a:gd name="connsiteY100" fmla="*/ 4590672 h 6858000"/>
              <a:gd name="connsiteX101" fmla="*/ 901941 w 1784313"/>
              <a:gd name="connsiteY101" fmla="*/ 4617356 h 6858000"/>
              <a:gd name="connsiteX102" fmla="*/ 878815 w 1784313"/>
              <a:gd name="connsiteY102" fmla="*/ 4635145 h 6858000"/>
              <a:gd name="connsiteX103" fmla="*/ 857467 w 1784313"/>
              <a:gd name="connsiteY103" fmla="*/ 4652935 h 6858000"/>
              <a:gd name="connsiteX104" fmla="*/ 524797 w 1784313"/>
              <a:gd name="connsiteY104" fmla="*/ 4946467 h 6858000"/>
              <a:gd name="connsiteX105" fmla="*/ 1234610 w 1784313"/>
              <a:gd name="connsiteY105" fmla="*/ 4946467 h 6858000"/>
              <a:gd name="connsiteX106" fmla="*/ 948194 w 1784313"/>
              <a:gd name="connsiteY106" fmla="*/ 4656493 h 6858000"/>
              <a:gd name="connsiteX107" fmla="*/ 980216 w 1784313"/>
              <a:gd name="connsiteY107" fmla="*/ 4631587 h 6858000"/>
              <a:gd name="connsiteX108" fmla="*/ 1154556 w 1784313"/>
              <a:gd name="connsiteY108" fmla="*/ 4489269 h 6858000"/>
              <a:gd name="connsiteX109" fmla="*/ 1761188 w 1784313"/>
              <a:gd name="connsiteY109" fmla="*/ 5435685 h 6858000"/>
              <a:gd name="connsiteX110" fmla="*/ 1149220 w 1784313"/>
              <a:gd name="connsiteY110" fmla="*/ 6382101 h 6858000"/>
              <a:gd name="connsiteX111" fmla="*/ 1074503 w 1784313"/>
              <a:gd name="connsiteY111" fmla="*/ 6319838 h 6858000"/>
              <a:gd name="connsiteX112" fmla="*/ 944636 w 1784313"/>
              <a:gd name="connsiteY112" fmla="*/ 6213099 h 6858000"/>
              <a:gd name="connsiteX113" fmla="*/ 1216821 w 1784313"/>
              <a:gd name="connsiteY113" fmla="*/ 5953368 h 6858000"/>
              <a:gd name="connsiteX114" fmla="*/ 572831 w 1784313"/>
              <a:gd name="connsiteY114" fmla="*/ 5953368 h 6858000"/>
              <a:gd name="connsiteX115" fmla="*/ 857467 w 1784313"/>
              <a:gd name="connsiteY115" fmla="*/ 6213099 h 6858000"/>
              <a:gd name="connsiteX116" fmla="*/ 878815 w 1784313"/>
              <a:gd name="connsiteY116" fmla="*/ 6230889 h 6858000"/>
              <a:gd name="connsiteX117" fmla="*/ 900163 w 1784313"/>
              <a:gd name="connsiteY117" fmla="*/ 6248679 h 6858000"/>
              <a:gd name="connsiteX118" fmla="*/ 1031807 w 1784313"/>
              <a:gd name="connsiteY118" fmla="*/ 6358975 h 6858000"/>
              <a:gd name="connsiteX119" fmla="*/ 1104744 w 1784313"/>
              <a:gd name="connsiteY119" fmla="*/ 6419461 h 6858000"/>
              <a:gd name="connsiteX120" fmla="*/ 1126092 w 1784313"/>
              <a:gd name="connsiteY120" fmla="*/ 6437250 h 6858000"/>
              <a:gd name="connsiteX121" fmla="*/ 1147440 w 1784313"/>
              <a:gd name="connsiteY121" fmla="*/ 6455040 h 6858000"/>
              <a:gd name="connsiteX122" fmla="*/ 1456655 w 1784313"/>
              <a:gd name="connsiteY122" fmla="*/ 6730940 h 6858000"/>
              <a:gd name="connsiteX123" fmla="*/ 1574943 w 1784313"/>
              <a:gd name="connsiteY123" fmla="*/ 6858000 h 6858000"/>
              <a:gd name="connsiteX124" fmla="*/ 1205808 w 1784313"/>
              <a:gd name="connsiteY124" fmla="*/ 6858000 h 6858000"/>
              <a:gd name="connsiteX125" fmla="*/ 1110361 w 1784313"/>
              <a:gd name="connsiteY125" fmla="*/ 6768562 h 6858000"/>
              <a:gd name="connsiteX126" fmla="*/ 941078 w 1784313"/>
              <a:gd name="connsiteY126" fmla="*/ 6624042 h 6858000"/>
              <a:gd name="connsiteX127" fmla="*/ 919730 w 1784313"/>
              <a:gd name="connsiteY127" fmla="*/ 6606252 h 6858000"/>
              <a:gd name="connsiteX128" fmla="*/ 898383 w 1784313"/>
              <a:gd name="connsiteY128" fmla="*/ 6588462 h 6858000"/>
              <a:gd name="connsiteX129" fmla="*/ 839677 w 1784313"/>
              <a:gd name="connsiteY129" fmla="*/ 6540431 h 6858000"/>
              <a:gd name="connsiteX130" fmla="*/ 693801 w 1784313"/>
              <a:gd name="connsiteY130" fmla="*/ 6419461 h 6858000"/>
              <a:gd name="connsiteX131" fmla="*/ 672454 w 1784313"/>
              <a:gd name="connsiteY131" fmla="*/ 6401671 h 6858000"/>
              <a:gd name="connsiteX132" fmla="*/ 651106 w 1784313"/>
              <a:gd name="connsiteY132" fmla="*/ 6383881 h 6858000"/>
              <a:gd name="connsiteX133" fmla="*/ 0 w 1784313"/>
              <a:gd name="connsiteY133" fmla="*/ 5416117 h 6858000"/>
              <a:gd name="connsiteX134" fmla="*/ 672454 w 1784313"/>
              <a:gd name="connsiteY134" fmla="*/ 4462585 h 6858000"/>
              <a:gd name="connsiteX135" fmla="*/ 693801 w 1784313"/>
              <a:gd name="connsiteY135" fmla="*/ 4444796 h 6858000"/>
              <a:gd name="connsiteX136" fmla="*/ 715149 w 1784313"/>
              <a:gd name="connsiteY136" fmla="*/ 4427006 h 6858000"/>
              <a:gd name="connsiteX137" fmla="*/ 752506 w 1784313"/>
              <a:gd name="connsiteY137" fmla="*/ 4396762 h 6858000"/>
              <a:gd name="connsiteX138" fmla="*/ 923288 w 1784313"/>
              <a:gd name="connsiteY138" fmla="*/ 4259782 h 6858000"/>
              <a:gd name="connsiteX139" fmla="*/ 944636 w 1784313"/>
              <a:gd name="connsiteY139" fmla="*/ 4241992 h 6858000"/>
              <a:gd name="connsiteX140" fmla="*/ 965984 w 1784313"/>
              <a:gd name="connsiteY140" fmla="*/ 4224202 h 6858000"/>
              <a:gd name="connsiteX141" fmla="*/ 1257736 w 1784313"/>
              <a:gd name="connsiteY141" fmla="*/ 3944902 h 6858000"/>
              <a:gd name="connsiteX142" fmla="*/ 642210 w 1784313"/>
              <a:gd name="connsiteY142" fmla="*/ 3944902 h 6858000"/>
              <a:gd name="connsiteX143" fmla="*/ 882373 w 1784313"/>
              <a:gd name="connsiteY143" fmla="*/ 4220645 h 6858000"/>
              <a:gd name="connsiteX144" fmla="*/ 711591 w 1784313"/>
              <a:gd name="connsiteY144" fmla="*/ 4357625 h 6858000"/>
              <a:gd name="connsiteX145" fmla="*/ 674232 w 1784313"/>
              <a:gd name="connsiteY145" fmla="*/ 4387868 h 6858000"/>
              <a:gd name="connsiteX146" fmla="*/ 138760 w 1784313"/>
              <a:gd name="connsiteY146" fmla="*/ 3366735 h 6858000"/>
              <a:gd name="connsiteX147" fmla="*/ 727601 w 1784313"/>
              <a:gd name="connsiteY147" fmla="*/ 2555522 h 6858000"/>
              <a:gd name="connsiteX148" fmla="*/ 850351 w 1784313"/>
              <a:gd name="connsiteY148" fmla="*/ 2655145 h 6858000"/>
              <a:gd name="connsiteX149" fmla="*/ 937520 w 1784313"/>
              <a:gd name="connsiteY149" fmla="*/ 2724524 h 6858000"/>
              <a:gd name="connsiteX150" fmla="*/ 619084 w 1784313"/>
              <a:gd name="connsiteY150" fmla="*/ 2991370 h 6858000"/>
              <a:gd name="connsiteX151" fmla="*/ 1307548 w 1784313"/>
              <a:gd name="connsiteY151" fmla="*/ 2991370 h 6858000"/>
              <a:gd name="connsiteX152" fmla="*/ 1030027 w 1784313"/>
              <a:gd name="connsiteY152" fmla="*/ 2726303 h 6858000"/>
              <a:gd name="connsiteX153" fmla="*/ 1008679 w 1784313"/>
              <a:gd name="connsiteY153" fmla="*/ 2708514 h 6858000"/>
              <a:gd name="connsiteX154" fmla="*/ 985553 w 1784313"/>
              <a:gd name="connsiteY154" fmla="*/ 2690724 h 6858000"/>
              <a:gd name="connsiteX155" fmla="*/ 893047 w 1784313"/>
              <a:gd name="connsiteY155" fmla="*/ 2616007 h 6858000"/>
              <a:gd name="connsiteX156" fmla="*/ 775634 w 1784313"/>
              <a:gd name="connsiteY156" fmla="*/ 2521720 h 6858000"/>
              <a:gd name="connsiteX157" fmla="*/ 754286 w 1784313"/>
              <a:gd name="connsiteY157" fmla="*/ 2503931 h 6858000"/>
              <a:gd name="connsiteX158" fmla="*/ 732939 w 1784313"/>
              <a:gd name="connsiteY158" fmla="*/ 2486141 h 6858000"/>
              <a:gd name="connsiteX159" fmla="*/ 177898 w 1784313"/>
              <a:gd name="connsiteY159" fmla="*/ 1537947 h 6858000"/>
              <a:gd name="connsiteX160" fmla="*/ 732939 w 1784313"/>
              <a:gd name="connsiteY160" fmla="*/ 557729 h 6858000"/>
              <a:gd name="connsiteX161" fmla="*/ 750728 w 1784313"/>
              <a:gd name="connsiteY161" fmla="*/ 536382 h 6858000"/>
              <a:gd name="connsiteX162" fmla="*/ 768518 w 1784313"/>
              <a:gd name="connsiteY162" fmla="*/ 515034 h 6858000"/>
              <a:gd name="connsiteX163" fmla="*/ 804098 w 1784313"/>
              <a:gd name="connsiteY163" fmla="*/ 475896 h 6858000"/>
              <a:gd name="connsiteX164" fmla="*/ 942858 w 1784313"/>
              <a:gd name="connsiteY164" fmla="*/ 317568 h 6858000"/>
              <a:gd name="connsiteX165" fmla="*/ 960648 w 1784313"/>
              <a:gd name="connsiteY165" fmla="*/ 296221 h 6858000"/>
              <a:gd name="connsiteX166" fmla="*/ 978438 w 1784313"/>
              <a:gd name="connsiteY166" fmla="*/ 274873 h 6858000"/>
              <a:gd name="connsiteX167" fmla="*/ 1141881 w 1784313"/>
              <a:gd name="connsiteY167" fmla="*/ 75850 h 6858000"/>
              <a:gd name="connsiteX168" fmla="*/ 293257 w 1784313"/>
              <a:gd name="connsiteY168" fmla="*/ 0 h 6858000"/>
              <a:gd name="connsiteX169" fmla="*/ 612950 w 1784313"/>
              <a:gd name="connsiteY169" fmla="*/ 0 h 6858000"/>
              <a:gd name="connsiteX170" fmla="*/ 687130 w 1784313"/>
              <a:gd name="connsiteY170" fmla="*/ 82299 h 6858000"/>
              <a:gd name="connsiteX171" fmla="*/ 898384 w 1784313"/>
              <a:gd name="connsiteY171" fmla="*/ 278431 h 6858000"/>
              <a:gd name="connsiteX172" fmla="*/ 754286 w 1784313"/>
              <a:gd name="connsiteY172" fmla="*/ 443875 h 6858000"/>
              <a:gd name="connsiteX173" fmla="*/ 725823 w 1784313"/>
              <a:gd name="connsiteY173" fmla="*/ 477677 h 6858000"/>
              <a:gd name="connsiteX174" fmla="*/ 295310 w 1784313"/>
              <a:gd name="connsiteY174" fmla="*/ 44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784313" h="6858000">
                <a:moveTo>
                  <a:pt x="652884" y="6458598"/>
                </a:moveTo>
                <a:cubicBezTo>
                  <a:pt x="700917" y="6499513"/>
                  <a:pt x="750728" y="6540431"/>
                  <a:pt x="802318" y="6581346"/>
                </a:cubicBezTo>
                <a:cubicBezTo>
                  <a:pt x="820108" y="6597358"/>
                  <a:pt x="839677" y="6611590"/>
                  <a:pt x="857467" y="6627600"/>
                </a:cubicBezTo>
                <a:cubicBezTo>
                  <a:pt x="780526" y="6693422"/>
                  <a:pt x="705920" y="6758466"/>
                  <a:pt x="637290" y="6822898"/>
                </a:cubicBezTo>
                <a:lnTo>
                  <a:pt x="601533" y="6858000"/>
                </a:lnTo>
                <a:lnTo>
                  <a:pt x="238242" y="6858000"/>
                </a:lnTo>
                <a:lnTo>
                  <a:pt x="298552" y="6787944"/>
                </a:lnTo>
                <a:cubicBezTo>
                  <a:pt x="403466" y="6675160"/>
                  <a:pt x="526799" y="6566004"/>
                  <a:pt x="652884" y="6458598"/>
                </a:cubicBezTo>
                <a:close/>
                <a:moveTo>
                  <a:pt x="291752" y="5513960"/>
                </a:moveTo>
                <a:cubicBezTo>
                  <a:pt x="302426" y="5563772"/>
                  <a:pt x="321994" y="5613583"/>
                  <a:pt x="348680" y="5663394"/>
                </a:cubicBezTo>
                <a:cubicBezTo>
                  <a:pt x="370027" y="5704312"/>
                  <a:pt x="398491" y="5747007"/>
                  <a:pt x="428733" y="5787923"/>
                </a:cubicBezTo>
                <a:cubicBezTo>
                  <a:pt x="435849" y="5798597"/>
                  <a:pt x="444744" y="5809270"/>
                  <a:pt x="455418" y="5819944"/>
                </a:cubicBezTo>
                <a:lnTo>
                  <a:pt x="1327117" y="5819944"/>
                </a:lnTo>
                <a:cubicBezTo>
                  <a:pt x="1334233" y="5809270"/>
                  <a:pt x="1343127" y="5798597"/>
                  <a:pt x="1350243" y="5787923"/>
                </a:cubicBezTo>
                <a:cubicBezTo>
                  <a:pt x="1380487" y="5747007"/>
                  <a:pt x="1405392" y="5706090"/>
                  <a:pt x="1424960" y="5663394"/>
                </a:cubicBezTo>
                <a:cubicBezTo>
                  <a:pt x="1448088" y="5613583"/>
                  <a:pt x="1465878" y="5563772"/>
                  <a:pt x="1474771" y="5513960"/>
                </a:cubicBezTo>
                <a:close/>
                <a:moveTo>
                  <a:pt x="410943" y="5078112"/>
                </a:moveTo>
                <a:cubicBezTo>
                  <a:pt x="386037" y="5111911"/>
                  <a:pt x="362911" y="5147491"/>
                  <a:pt x="343342" y="5183070"/>
                </a:cubicBezTo>
                <a:cubicBezTo>
                  <a:pt x="311320" y="5239998"/>
                  <a:pt x="291752" y="5300483"/>
                  <a:pt x="282856" y="5360968"/>
                </a:cubicBezTo>
                <a:cubicBezTo>
                  <a:pt x="281079" y="5368084"/>
                  <a:pt x="281079" y="5375200"/>
                  <a:pt x="281078" y="5382316"/>
                </a:cubicBezTo>
                <a:lnTo>
                  <a:pt x="1476551" y="5382316"/>
                </a:lnTo>
                <a:cubicBezTo>
                  <a:pt x="1474771" y="5375200"/>
                  <a:pt x="1474771" y="5368084"/>
                  <a:pt x="1472993" y="5360968"/>
                </a:cubicBezTo>
                <a:cubicBezTo>
                  <a:pt x="1460540" y="5302263"/>
                  <a:pt x="1437414" y="5241778"/>
                  <a:pt x="1405392" y="5183070"/>
                </a:cubicBezTo>
                <a:cubicBezTo>
                  <a:pt x="1385823" y="5147491"/>
                  <a:pt x="1362697" y="5113691"/>
                  <a:pt x="1337791" y="5078112"/>
                </a:cubicBezTo>
                <a:close/>
                <a:moveTo>
                  <a:pt x="435849" y="3537517"/>
                </a:moveTo>
                <a:cubicBezTo>
                  <a:pt x="446522" y="3583771"/>
                  <a:pt x="462534" y="3630024"/>
                  <a:pt x="480324" y="3676278"/>
                </a:cubicBezTo>
                <a:cubicBezTo>
                  <a:pt x="496334" y="3718973"/>
                  <a:pt x="517681" y="3759888"/>
                  <a:pt x="540809" y="3800806"/>
                </a:cubicBezTo>
                <a:cubicBezTo>
                  <a:pt x="546145" y="3807922"/>
                  <a:pt x="551483" y="3816816"/>
                  <a:pt x="556819" y="3825712"/>
                </a:cubicBezTo>
                <a:lnTo>
                  <a:pt x="556819" y="3827490"/>
                </a:lnTo>
                <a:lnTo>
                  <a:pt x="1353801" y="3827490"/>
                </a:lnTo>
                <a:cubicBezTo>
                  <a:pt x="1359139" y="3820374"/>
                  <a:pt x="1364475" y="3811480"/>
                  <a:pt x="1369813" y="3802584"/>
                </a:cubicBezTo>
                <a:cubicBezTo>
                  <a:pt x="1378707" y="3786574"/>
                  <a:pt x="1387603" y="3772342"/>
                  <a:pt x="1396497" y="3756331"/>
                </a:cubicBezTo>
                <a:lnTo>
                  <a:pt x="1394718" y="3756331"/>
                </a:lnTo>
                <a:cubicBezTo>
                  <a:pt x="1408950" y="3729647"/>
                  <a:pt x="1421402" y="3702961"/>
                  <a:pt x="1432076" y="3676277"/>
                </a:cubicBezTo>
                <a:cubicBezTo>
                  <a:pt x="1449866" y="3631802"/>
                  <a:pt x="1464098" y="3585549"/>
                  <a:pt x="1471213" y="3537517"/>
                </a:cubicBezTo>
                <a:lnTo>
                  <a:pt x="1017575" y="3537517"/>
                </a:lnTo>
                <a:lnTo>
                  <a:pt x="1015795" y="3537517"/>
                </a:lnTo>
                <a:close/>
                <a:moveTo>
                  <a:pt x="508787" y="3121236"/>
                </a:moveTo>
                <a:cubicBezTo>
                  <a:pt x="492776" y="3146142"/>
                  <a:pt x="476766" y="3169268"/>
                  <a:pt x="464312" y="3194174"/>
                </a:cubicBezTo>
                <a:cubicBezTo>
                  <a:pt x="435849" y="3251101"/>
                  <a:pt x="418059" y="3309808"/>
                  <a:pt x="418059" y="3372072"/>
                </a:cubicBezTo>
                <a:cubicBezTo>
                  <a:pt x="418059" y="3384526"/>
                  <a:pt x="418059" y="3398757"/>
                  <a:pt x="419839" y="3411209"/>
                </a:cubicBezTo>
                <a:lnTo>
                  <a:pt x="1015795" y="3411209"/>
                </a:lnTo>
                <a:lnTo>
                  <a:pt x="1017575" y="3411209"/>
                </a:lnTo>
                <a:lnTo>
                  <a:pt x="1478329" y="3411209"/>
                </a:lnTo>
                <a:cubicBezTo>
                  <a:pt x="1476551" y="3396977"/>
                  <a:pt x="1476551" y="3384525"/>
                  <a:pt x="1474772" y="3372071"/>
                </a:cubicBezTo>
                <a:cubicBezTo>
                  <a:pt x="1467656" y="3309808"/>
                  <a:pt x="1451646" y="3249323"/>
                  <a:pt x="1426740" y="3194174"/>
                </a:cubicBezTo>
                <a:cubicBezTo>
                  <a:pt x="1426740" y="3190616"/>
                  <a:pt x="1424960" y="3188838"/>
                  <a:pt x="1423182" y="3185280"/>
                </a:cubicBezTo>
                <a:cubicBezTo>
                  <a:pt x="1414286" y="3163932"/>
                  <a:pt x="1403612" y="3142584"/>
                  <a:pt x="1391161" y="3121237"/>
                </a:cubicBezTo>
                <a:close/>
                <a:moveTo>
                  <a:pt x="458976" y="1634012"/>
                </a:moveTo>
                <a:cubicBezTo>
                  <a:pt x="466092" y="1689159"/>
                  <a:pt x="478544" y="1742528"/>
                  <a:pt x="498114" y="1794120"/>
                </a:cubicBezTo>
                <a:cubicBezTo>
                  <a:pt x="514124" y="1836815"/>
                  <a:pt x="535471" y="1879510"/>
                  <a:pt x="558599" y="1918648"/>
                </a:cubicBezTo>
                <a:cubicBezTo>
                  <a:pt x="560377" y="1920426"/>
                  <a:pt x="560377" y="1920426"/>
                  <a:pt x="562157" y="1922206"/>
                </a:cubicBezTo>
                <a:lnTo>
                  <a:pt x="1394718" y="1922206"/>
                </a:lnTo>
                <a:cubicBezTo>
                  <a:pt x="1394719" y="1920426"/>
                  <a:pt x="1396497" y="1920426"/>
                  <a:pt x="1396497" y="1918648"/>
                </a:cubicBezTo>
                <a:cubicBezTo>
                  <a:pt x="1419624" y="1879510"/>
                  <a:pt x="1440972" y="1836815"/>
                  <a:pt x="1456982" y="1794120"/>
                </a:cubicBezTo>
                <a:cubicBezTo>
                  <a:pt x="1476551" y="1744308"/>
                  <a:pt x="1490783" y="1689159"/>
                  <a:pt x="1497899" y="1634012"/>
                </a:cubicBezTo>
                <a:close/>
                <a:moveTo>
                  <a:pt x="560377" y="1217731"/>
                </a:moveTo>
                <a:cubicBezTo>
                  <a:pt x="546145" y="1244415"/>
                  <a:pt x="531913" y="1269320"/>
                  <a:pt x="519461" y="1294226"/>
                </a:cubicBezTo>
                <a:cubicBezTo>
                  <a:pt x="489218" y="1354711"/>
                  <a:pt x="467870" y="1415197"/>
                  <a:pt x="458976" y="1472124"/>
                </a:cubicBezTo>
                <a:cubicBezTo>
                  <a:pt x="457196" y="1484577"/>
                  <a:pt x="455418" y="1497029"/>
                  <a:pt x="453638" y="1507703"/>
                </a:cubicBezTo>
                <a:lnTo>
                  <a:pt x="1503235" y="1507703"/>
                </a:lnTo>
                <a:cubicBezTo>
                  <a:pt x="1503235" y="1495251"/>
                  <a:pt x="1501457" y="1484577"/>
                  <a:pt x="1499677" y="1472124"/>
                </a:cubicBezTo>
                <a:cubicBezTo>
                  <a:pt x="1490783" y="1413418"/>
                  <a:pt x="1471214" y="1352933"/>
                  <a:pt x="1444530" y="1294226"/>
                </a:cubicBezTo>
                <a:cubicBezTo>
                  <a:pt x="1433856" y="1267542"/>
                  <a:pt x="1419624" y="1242637"/>
                  <a:pt x="1405392" y="1217731"/>
                </a:cubicBezTo>
                <a:close/>
                <a:moveTo>
                  <a:pt x="1196463" y="0"/>
                </a:moveTo>
                <a:lnTo>
                  <a:pt x="1527579" y="0"/>
                </a:lnTo>
                <a:lnTo>
                  <a:pt x="1524583" y="6246"/>
                </a:lnTo>
                <a:cubicBezTo>
                  <a:pt x="1432076" y="171692"/>
                  <a:pt x="1295096" y="319346"/>
                  <a:pt x="1167009" y="467002"/>
                </a:cubicBezTo>
                <a:cubicBezTo>
                  <a:pt x="1161671" y="474118"/>
                  <a:pt x="1154556" y="481234"/>
                  <a:pt x="1149220" y="488350"/>
                </a:cubicBezTo>
                <a:cubicBezTo>
                  <a:pt x="1143882" y="495466"/>
                  <a:pt x="1136766" y="502582"/>
                  <a:pt x="1131430" y="509698"/>
                </a:cubicBezTo>
                <a:cubicBezTo>
                  <a:pt x="1094070" y="552393"/>
                  <a:pt x="1056712" y="595089"/>
                  <a:pt x="1019353" y="637784"/>
                </a:cubicBezTo>
                <a:cubicBezTo>
                  <a:pt x="998005" y="660910"/>
                  <a:pt x="976658" y="684037"/>
                  <a:pt x="957090" y="707163"/>
                </a:cubicBezTo>
                <a:cubicBezTo>
                  <a:pt x="951752" y="714279"/>
                  <a:pt x="944636" y="721395"/>
                  <a:pt x="939300" y="728511"/>
                </a:cubicBezTo>
                <a:cubicBezTo>
                  <a:pt x="933962" y="735627"/>
                  <a:pt x="926846" y="742743"/>
                  <a:pt x="921511" y="749859"/>
                </a:cubicBezTo>
                <a:cubicBezTo>
                  <a:pt x="816550" y="869051"/>
                  <a:pt x="720485" y="986464"/>
                  <a:pt x="640432" y="1098538"/>
                </a:cubicBezTo>
                <a:lnTo>
                  <a:pt x="1323559" y="1098538"/>
                </a:lnTo>
                <a:cubicBezTo>
                  <a:pt x="1234610" y="981126"/>
                  <a:pt x="1122534" y="865493"/>
                  <a:pt x="1001563" y="746301"/>
                </a:cubicBezTo>
                <a:cubicBezTo>
                  <a:pt x="1024691" y="721395"/>
                  <a:pt x="1046039" y="694712"/>
                  <a:pt x="1069165" y="669806"/>
                </a:cubicBezTo>
                <a:cubicBezTo>
                  <a:pt x="1104744" y="628888"/>
                  <a:pt x="1140324" y="587973"/>
                  <a:pt x="1175903" y="547056"/>
                </a:cubicBezTo>
                <a:cubicBezTo>
                  <a:pt x="1501457" y="861935"/>
                  <a:pt x="1784314" y="1171477"/>
                  <a:pt x="1784313" y="1545063"/>
                </a:cubicBezTo>
                <a:cubicBezTo>
                  <a:pt x="1784314" y="1956006"/>
                  <a:pt x="1529921" y="2247758"/>
                  <a:pt x="1238168" y="2495036"/>
                </a:cubicBezTo>
                <a:cubicBezTo>
                  <a:pt x="1197251" y="2461235"/>
                  <a:pt x="1158114" y="2429214"/>
                  <a:pt x="1117198" y="2397192"/>
                </a:cubicBezTo>
                <a:cubicBezTo>
                  <a:pt x="1088734" y="2374066"/>
                  <a:pt x="1058491" y="2350939"/>
                  <a:pt x="1030027" y="2327813"/>
                </a:cubicBezTo>
                <a:cubicBezTo>
                  <a:pt x="1133208" y="2240642"/>
                  <a:pt x="1231052" y="2148135"/>
                  <a:pt x="1309327" y="2050292"/>
                </a:cubicBezTo>
                <a:lnTo>
                  <a:pt x="652884" y="2050292"/>
                </a:lnTo>
                <a:cubicBezTo>
                  <a:pt x="734717" y="2148135"/>
                  <a:pt x="836119" y="2238864"/>
                  <a:pt x="942858" y="2327813"/>
                </a:cubicBezTo>
                <a:cubicBezTo>
                  <a:pt x="949974" y="2333149"/>
                  <a:pt x="957090" y="2340265"/>
                  <a:pt x="964206" y="2345603"/>
                </a:cubicBezTo>
                <a:cubicBezTo>
                  <a:pt x="971322" y="2350938"/>
                  <a:pt x="978438" y="2358054"/>
                  <a:pt x="985554" y="2363392"/>
                </a:cubicBezTo>
                <a:cubicBezTo>
                  <a:pt x="1015795" y="2386518"/>
                  <a:pt x="1046039" y="2411424"/>
                  <a:pt x="1076281" y="2436330"/>
                </a:cubicBezTo>
                <a:cubicBezTo>
                  <a:pt x="1115418" y="2468351"/>
                  <a:pt x="1154555" y="2498595"/>
                  <a:pt x="1193693" y="2530616"/>
                </a:cubicBezTo>
                <a:cubicBezTo>
                  <a:pt x="1200809" y="2535952"/>
                  <a:pt x="1207925" y="2543068"/>
                  <a:pt x="1215041" y="2548406"/>
                </a:cubicBezTo>
                <a:cubicBezTo>
                  <a:pt x="1222157" y="2553742"/>
                  <a:pt x="1229272" y="2560858"/>
                  <a:pt x="1236389" y="2566196"/>
                </a:cubicBezTo>
                <a:cubicBezTo>
                  <a:pt x="1446308" y="2742313"/>
                  <a:pt x="1638437" y="2934443"/>
                  <a:pt x="1718492" y="3187058"/>
                </a:cubicBezTo>
                <a:lnTo>
                  <a:pt x="1716713" y="3187058"/>
                </a:lnTo>
                <a:cubicBezTo>
                  <a:pt x="1741618" y="3267113"/>
                  <a:pt x="1755850" y="3352504"/>
                  <a:pt x="1755850" y="3445010"/>
                </a:cubicBezTo>
                <a:cubicBezTo>
                  <a:pt x="1755850" y="3555307"/>
                  <a:pt x="1732724" y="3658488"/>
                  <a:pt x="1693587" y="3756331"/>
                </a:cubicBezTo>
                <a:lnTo>
                  <a:pt x="1695365" y="3756331"/>
                </a:lnTo>
                <a:cubicBezTo>
                  <a:pt x="1593964" y="4008945"/>
                  <a:pt x="1380487" y="4222423"/>
                  <a:pt x="1152777" y="4414552"/>
                </a:cubicBezTo>
                <a:cubicBezTo>
                  <a:pt x="1145661" y="4419890"/>
                  <a:pt x="1138546" y="4427006"/>
                  <a:pt x="1131430" y="4432342"/>
                </a:cubicBezTo>
                <a:cubicBezTo>
                  <a:pt x="1124314" y="4437680"/>
                  <a:pt x="1117198" y="4444796"/>
                  <a:pt x="1110082" y="4450132"/>
                </a:cubicBezTo>
                <a:cubicBezTo>
                  <a:pt x="1051375" y="4498165"/>
                  <a:pt x="992669" y="4544418"/>
                  <a:pt x="935742" y="4590672"/>
                </a:cubicBezTo>
                <a:cubicBezTo>
                  <a:pt x="923288" y="4599566"/>
                  <a:pt x="912615" y="4608462"/>
                  <a:pt x="901941" y="4617356"/>
                </a:cubicBezTo>
                <a:cubicBezTo>
                  <a:pt x="893047" y="4622693"/>
                  <a:pt x="885931" y="4629809"/>
                  <a:pt x="878815" y="4635145"/>
                </a:cubicBezTo>
                <a:cubicBezTo>
                  <a:pt x="871699" y="4640483"/>
                  <a:pt x="864583" y="4647599"/>
                  <a:pt x="857467" y="4652935"/>
                </a:cubicBezTo>
                <a:cubicBezTo>
                  <a:pt x="736497" y="4752558"/>
                  <a:pt x="620862" y="4848623"/>
                  <a:pt x="524797" y="4946467"/>
                </a:cubicBezTo>
                <a:lnTo>
                  <a:pt x="1234610" y="4946467"/>
                </a:lnTo>
                <a:cubicBezTo>
                  <a:pt x="1150997" y="4850403"/>
                  <a:pt x="1051375" y="4754338"/>
                  <a:pt x="948194" y="4656493"/>
                </a:cubicBezTo>
                <a:cubicBezTo>
                  <a:pt x="958868" y="4649377"/>
                  <a:pt x="969542" y="4640483"/>
                  <a:pt x="980216" y="4631587"/>
                </a:cubicBezTo>
                <a:cubicBezTo>
                  <a:pt x="1037143" y="4585334"/>
                  <a:pt x="1095850" y="4537303"/>
                  <a:pt x="1154556" y="4489269"/>
                </a:cubicBezTo>
                <a:cubicBezTo>
                  <a:pt x="1471214" y="4791695"/>
                  <a:pt x="1761188" y="5079890"/>
                  <a:pt x="1761188" y="5435685"/>
                </a:cubicBezTo>
                <a:cubicBezTo>
                  <a:pt x="1761188" y="5795039"/>
                  <a:pt x="1474772" y="6097465"/>
                  <a:pt x="1149220" y="6382101"/>
                </a:cubicBezTo>
                <a:cubicBezTo>
                  <a:pt x="1124314" y="6360753"/>
                  <a:pt x="1099408" y="6341186"/>
                  <a:pt x="1074503" y="6319838"/>
                </a:cubicBezTo>
                <a:cubicBezTo>
                  <a:pt x="1031807" y="6284258"/>
                  <a:pt x="987332" y="6248679"/>
                  <a:pt x="944636" y="6213099"/>
                </a:cubicBezTo>
                <a:cubicBezTo>
                  <a:pt x="1042481" y="6127708"/>
                  <a:pt x="1134988" y="6040537"/>
                  <a:pt x="1216821" y="5953368"/>
                </a:cubicBezTo>
                <a:lnTo>
                  <a:pt x="572831" y="5953368"/>
                </a:lnTo>
                <a:cubicBezTo>
                  <a:pt x="658222" y="6040537"/>
                  <a:pt x="756065" y="6127708"/>
                  <a:pt x="857467" y="6213099"/>
                </a:cubicBezTo>
                <a:cubicBezTo>
                  <a:pt x="864583" y="6218435"/>
                  <a:pt x="871699" y="6225551"/>
                  <a:pt x="878815" y="6230889"/>
                </a:cubicBezTo>
                <a:cubicBezTo>
                  <a:pt x="885931" y="6236225"/>
                  <a:pt x="893047" y="6243341"/>
                  <a:pt x="900163" y="6248679"/>
                </a:cubicBezTo>
                <a:cubicBezTo>
                  <a:pt x="942858" y="6286036"/>
                  <a:pt x="987332" y="6323396"/>
                  <a:pt x="1031807" y="6358975"/>
                </a:cubicBezTo>
                <a:cubicBezTo>
                  <a:pt x="1056713" y="6378543"/>
                  <a:pt x="1079839" y="6399891"/>
                  <a:pt x="1104744" y="6419461"/>
                </a:cubicBezTo>
                <a:cubicBezTo>
                  <a:pt x="1111860" y="6424797"/>
                  <a:pt x="1118976" y="6431912"/>
                  <a:pt x="1126092" y="6437250"/>
                </a:cubicBezTo>
                <a:cubicBezTo>
                  <a:pt x="1133208" y="6442586"/>
                  <a:pt x="1140324" y="6449702"/>
                  <a:pt x="1147440" y="6455040"/>
                </a:cubicBezTo>
                <a:cubicBezTo>
                  <a:pt x="1255847" y="6545657"/>
                  <a:pt x="1361995" y="6637316"/>
                  <a:pt x="1456655" y="6730940"/>
                </a:cubicBezTo>
                <a:lnTo>
                  <a:pt x="1574943" y="6858000"/>
                </a:lnTo>
                <a:lnTo>
                  <a:pt x="1205808" y="6858000"/>
                </a:lnTo>
                <a:lnTo>
                  <a:pt x="1110361" y="6768562"/>
                </a:lnTo>
                <a:cubicBezTo>
                  <a:pt x="1055802" y="6720295"/>
                  <a:pt x="998784" y="6672075"/>
                  <a:pt x="941078" y="6624042"/>
                </a:cubicBezTo>
                <a:cubicBezTo>
                  <a:pt x="933962" y="6618706"/>
                  <a:pt x="926846" y="6611590"/>
                  <a:pt x="919730" y="6606252"/>
                </a:cubicBezTo>
                <a:cubicBezTo>
                  <a:pt x="912615" y="6600916"/>
                  <a:pt x="905499" y="6593800"/>
                  <a:pt x="898383" y="6588462"/>
                </a:cubicBezTo>
                <a:cubicBezTo>
                  <a:pt x="878815" y="6572453"/>
                  <a:pt x="859245" y="6556441"/>
                  <a:pt x="839677" y="6540431"/>
                </a:cubicBezTo>
                <a:cubicBezTo>
                  <a:pt x="791644" y="6501294"/>
                  <a:pt x="741833" y="6460376"/>
                  <a:pt x="693801" y="6419461"/>
                </a:cubicBezTo>
                <a:cubicBezTo>
                  <a:pt x="686685" y="6414123"/>
                  <a:pt x="679569" y="6407007"/>
                  <a:pt x="672454" y="6401671"/>
                </a:cubicBezTo>
                <a:cubicBezTo>
                  <a:pt x="665338" y="6396333"/>
                  <a:pt x="658222" y="6389217"/>
                  <a:pt x="651106" y="6383881"/>
                </a:cubicBezTo>
                <a:cubicBezTo>
                  <a:pt x="305984" y="6090349"/>
                  <a:pt x="0" y="5782587"/>
                  <a:pt x="0" y="5416117"/>
                </a:cubicBezTo>
                <a:cubicBezTo>
                  <a:pt x="0" y="5035416"/>
                  <a:pt x="327332" y="4743664"/>
                  <a:pt x="672454" y="4462585"/>
                </a:cubicBezTo>
                <a:cubicBezTo>
                  <a:pt x="679570" y="4457248"/>
                  <a:pt x="686685" y="4450132"/>
                  <a:pt x="693801" y="4444796"/>
                </a:cubicBezTo>
                <a:cubicBezTo>
                  <a:pt x="700917" y="4439458"/>
                  <a:pt x="708033" y="4432342"/>
                  <a:pt x="715149" y="4427006"/>
                </a:cubicBezTo>
                <a:cubicBezTo>
                  <a:pt x="727601" y="4416332"/>
                  <a:pt x="740055" y="4407436"/>
                  <a:pt x="752506" y="4396762"/>
                </a:cubicBezTo>
                <a:cubicBezTo>
                  <a:pt x="809434" y="4352289"/>
                  <a:pt x="868141" y="4306035"/>
                  <a:pt x="923288" y="4259782"/>
                </a:cubicBezTo>
                <a:cubicBezTo>
                  <a:pt x="930404" y="4254444"/>
                  <a:pt x="937520" y="4247328"/>
                  <a:pt x="944636" y="4241992"/>
                </a:cubicBezTo>
                <a:cubicBezTo>
                  <a:pt x="951752" y="4236654"/>
                  <a:pt x="958868" y="4229538"/>
                  <a:pt x="965984" y="4224202"/>
                </a:cubicBezTo>
                <a:cubicBezTo>
                  <a:pt x="1072723" y="4133474"/>
                  <a:pt x="1174125" y="4040967"/>
                  <a:pt x="1257736" y="3944902"/>
                </a:cubicBezTo>
                <a:lnTo>
                  <a:pt x="642210" y="3944902"/>
                </a:lnTo>
                <a:cubicBezTo>
                  <a:pt x="711591" y="4039189"/>
                  <a:pt x="795202" y="4131696"/>
                  <a:pt x="882373" y="4220645"/>
                </a:cubicBezTo>
                <a:cubicBezTo>
                  <a:pt x="825445" y="4266898"/>
                  <a:pt x="768518" y="4311371"/>
                  <a:pt x="711591" y="4357625"/>
                </a:cubicBezTo>
                <a:cubicBezTo>
                  <a:pt x="699137" y="4368299"/>
                  <a:pt x="686685" y="4377195"/>
                  <a:pt x="674232" y="4387868"/>
                </a:cubicBezTo>
                <a:cubicBezTo>
                  <a:pt x="391375" y="4099674"/>
                  <a:pt x="138760" y="3772342"/>
                  <a:pt x="138760" y="3366735"/>
                </a:cubicBezTo>
                <a:cubicBezTo>
                  <a:pt x="138760" y="3032288"/>
                  <a:pt x="416281" y="2797463"/>
                  <a:pt x="727601" y="2555522"/>
                </a:cubicBezTo>
                <a:cubicBezTo>
                  <a:pt x="768518" y="2589321"/>
                  <a:pt x="809434" y="2623123"/>
                  <a:pt x="850351" y="2655145"/>
                </a:cubicBezTo>
                <a:cubicBezTo>
                  <a:pt x="880593" y="2678270"/>
                  <a:pt x="909057" y="2701398"/>
                  <a:pt x="937520" y="2724524"/>
                </a:cubicBezTo>
                <a:cubicBezTo>
                  <a:pt x="818330" y="2817031"/>
                  <a:pt x="708033" y="2904201"/>
                  <a:pt x="619084" y="2991370"/>
                </a:cubicBezTo>
                <a:lnTo>
                  <a:pt x="1307548" y="2991370"/>
                </a:lnTo>
                <a:cubicBezTo>
                  <a:pt x="1231053" y="2900643"/>
                  <a:pt x="1134988" y="2813473"/>
                  <a:pt x="1030027" y="2726303"/>
                </a:cubicBezTo>
                <a:cubicBezTo>
                  <a:pt x="1022911" y="2720966"/>
                  <a:pt x="1015795" y="2713850"/>
                  <a:pt x="1008679" y="2708514"/>
                </a:cubicBezTo>
                <a:cubicBezTo>
                  <a:pt x="999785" y="2703176"/>
                  <a:pt x="992669" y="2696060"/>
                  <a:pt x="985553" y="2690724"/>
                </a:cubicBezTo>
                <a:cubicBezTo>
                  <a:pt x="955310" y="2665818"/>
                  <a:pt x="925069" y="2640913"/>
                  <a:pt x="893047" y="2616007"/>
                </a:cubicBezTo>
                <a:cubicBezTo>
                  <a:pt x="853909" y="2585764"/>
                  <a:pt x="814772" y="2553742"/>
                  <a:pt x="775634" y="2521720"/>
                </a:cubicBezTo>
                <a:cubicBezTo>
                  <a:pt x="768518" y="2516384"/>
                  <a:pt x="761402" y="2509269"/>
                  <a:pt x="754286" y="2503931"/>
                </a:cubicBezTo>
                <a:cubicBezTo>
                  <a:pt x="747170" y="2498595"/>
                  <a:pt x="740055" y="2491479"/>
                  <a:pt x="732939" y="2486141"/>
                </a:cubicBezTo>
                <a:cubicBezTo>
                  <a:pt x="448302" y="2247758"/>
                  <a:pt x="177898" y="1964901"/>
                  <a:pt x="177898" y="1537947"/>
                </a:cubicBezTo>
                <a:cubicBezTo>
                  <a:pt x="177898" y="1215951"/>
                  <a:pt x="439406" y="895735"/>
                  <a:pt x="732939" y="557729"/>
                </a:cubicBezTo>
                <a:cubicBezTo>
                  <a:pt x="738275" y="550614"/>
                  <a:pt x="743613" y="543498"/>
                  <a:pt x="750728" y="536382"/>
                </a:cubicBezTo>
                <a:cubicBezTo>
                  <a:pt x="756064" y="529266"/>
                  <a:pt x="761402" y="522150"/>
                  <a:pt x="768518" y="515034"/>
                </a:cubicBezTo>
                <a:cubicBezTo>
                  <a:pt x="780970" y="502582"/>
                  <a:pt x="791644" y="490128"/>
                  <a:pt x="804098" y="475896"/>
                </a:cubicBezTo>
                <a:cubicBezTo>
                  <a:pt x="850351" y="424307"/>
                  <a:pt x="896605" y="370938"/>
                  <a:pt x="942858" y="317568"/>
                </a:cubicBezTo>
                <a:cubicBezTo>
                  <a:pt x="948194" y="310452"/>
                  <a:pt x="955310" y="303337"/>
                  <a:pt x="960648" y="296221"/>
                </a:cubicBezTo>
                <a:cubicBezTo>
                  <a:pt x="965984" y="289105"/>
                  <a:pt x="973100" y="281989"/>
                  <a:pt x="978438" y="274873"/>
                </a:cubicBezTo>
                <a:cubicBezTo>
                  <a:pt x="1034475" y="209051"/>
                  <a:pt x="1089623" y="142784"/>
                  <a:pt x="1141881" y="75850"/>
                </a:cubicBezTo>
                <a:close/>
                <a:moveTo>
                  <a:pt x="293257" y="0"/>
                </a:moveTo>
                <a:lnTo>
                  <a:pt x="612950" y="0"/>
                </a:lnTo>
                <a:lnTo>
                  <a:pt x="687130" y="82299"/>
                </a:lnTo>
                <a:cubicBezTo>
                  <a:pt x="754287" y="148566"/>
                  <a:pt x="829893" y="211719"/>
                  <a:pt x="898384" y="278431"/>
                </a:cubicBezTo>
                <a:cubicBezTo>
                  <a:pt x="850351" y="333579"/>
                  <a:pt x="802319" y="388728"/>
                  <a:pt x="754286" y="443875"/>
                </a:cubicBezTo>
                <a:cubicBezTo>
                  <a:pt x="745392" y="454549"/>
                  <a:pt x="734718" y="467003"/>
                  <a:pt x="725823" y="477677"/>
                </a:cubicBezTo>
                <a:cubicBezTo>
                  <a:pt x="571053" y="328243"/>
                  <a:pt x="393155" y="185925"/>
                  <a:pt x="295310" y="446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6459345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C96D246-ABCB-4A2C-A2FD-5B789E218471}"/>
              </a:ext>
            </a:extLst>
          </p:cNvPr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gradFill>
            <a:gsLst>
              <a:gs pos="93000">
                <a:schemeClr val="accent3"/>
              </a:gs>
              <a:gs pos="33000">
                <a:schemeClr val="accent4">
                  <a:lumMod val="85000"/>
                  <a:alpha val="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36DE818A-C3DB-49F5-B882-FFC95EF35C9E}"/>
              </a:ext>
            </a:extLst>
          </p:cNvPr>
          <p:cNvSpPr/>
          <p:nvPr/>
        </p:nvSpPr>
        <p:spPr>
          <a:xfrm rot="7585316">
            <a:off x="1593563" y="7024584"/>
            <a:ext cx="1002542" cy="4373088"/>
          </a:xfrm>
          <a:custGeom>
            <a:avLst/>
            <a:gdLst>
              <a:gd name="connsiteX0" fmla="*/ 140599 w 668361"/>
              <a:gd name="connsiteY0" fmla="*/ 245336 h 2915645"/>
              <a:gd name="connsiteX1" fmla="*/ 108665 w 668361"/>
              <a:gd name="connsiteY1" fmla="*/ 197693 h 2915645"/>
              <a:gd name="connsiteX2" fmla="*/ 58915 w 668361"/>
              <a:gd name="connsiteY2" fmla="*/ 0 h 2915645"/>
              <a:gd name="connsiteX3" fmla="*/ 149881 w 668361"/>
              <a:gd name="connsiteY3" fmla="*/ 0 h 2915645"/>
              <a:gd name="connsiteX4" fmla="*/ 173094 w 668361"/>
              <a:gd name="connsiteY4" fmla="*/ 31461 h 2915645"/>
              <a:gd name="connsiteX5" fmla="*/ 173472 w 668361"/>
              <a:gd name="connsiteY5" fmla="*/ 74380 h 2915645"/>
              <a:gd name="connsiteX6" fmla="*/ 193765 w 668361"/>
              <a:gd name="connsiteY6" fmla="*/ 147287 h 2915645"/>
              <a:gd name="connsiteX7" fmla="*/ 330579 w 668361"/>
              <a:gd name="connsiteY7" fmla="*/ 298503 h 2915645"/>
              <a:gd name="connsiteX8" fmla="*/ 277555 w 668361"/>
              <a:gd name="connsiteY8" fmla="*/ 359382 h 2915645"/>
              <a:gd name="connsiteX9" fmla="*/ 267082 w 668361"/>
              <a:gd name="connsiteY9" fmla="*/ 371820 h 2915645"/>
              <a:gd name="connsiteX10" fmla="*/ 140599 w 668361"/>
              <a:gd name="connsiteY10" fmla="*/ 245336 h 2915645"/>
              <a:gd name="connsiteX11" fmla="*/ 166926 w 668361"/>
              <a:gd name="connsiteY11" fmla="*/ 750840 h 2915645"/>
              <a:gd name="connsiteX12" fmla="*/ 553147 w 668361"/>
              <a:gd name="connsiteY12" fmla="*/ 750840 h 2915645"/>
              <a:gd name="connsiteX13" fmla="*/ 551838 w 668361"/>
              <a:gd name="connsiteY13" fmla="*/ 737748 h 2915645"/>
              <a:gd name="connsiteX14" fmla="*/ 531545 w 668361"/>
              <a:gd name="connsiteY14" fmla="*/ 672287 h 2915645"/>
              <a:gd name="connsiteX15" fmla="*/ 517144 w 668361"/>
              <a:gd name="connsiteY15" fmla="*/ 644139 h 2915645"/>
              <a:gd name="connsiteX16" fmla="*/ 206202 w 668361"/>
              <a:gd name="connsiteY16" fmla="*/ 644139 h 2915645"/>
              <a:gd name="connsiteX17" fmla="*/ 191146 w 668361"/>
              <a:gd name="connsiteY17" fmla="*/ 672287 h 2915645"/>
              <a:gd name="connsiteX18" fmla="*/ 168890 w 668361"/>
              <a:gd name="connsiteY18" fmla="*/ 737748 h 2915645"/>
              <a:gd name="connsiteX19" fmla="*/ 166926 w 668361"/>
              <a:gd name="connsiteY19" fmla="*/ 750840 h 2915645"/>
              <a:gd name="connsiteX20" fmla="*/ 205548 w 668361"/>
              <a:gd name="connsiteY20" fmla="*/ 902056 h 2915645"/>
              <a:gd name="connsiteX21" fmla="*/ 206857 w 668361"/>
              <a:gd name="connsiteY21" fmla="*/ 903365 h 2915645"/>
              <a:gd name="connsiteX22" fmla="*/ 513216 w 668361"/>
              <a:gd name="connsiteY22" fmla="*/ 903365 h 2915645"/>
              <a:gd name="connsiteX23" fmla="*/ 513870 w 668361"/>
              <a:gd name="connsiteY23" fmla="*/ 902056 h 2915645"/>
              <a:gd name="connsiteX24" fmla="*/ 536127 w 668361"/>
              <a:gd name="connsiteY24" fmla="*/ 856233 h 2915645"/>
              <a:gd name="connsiteX25" fmla="*/ 551184 w 668361"/>
              <a:gd name="connsiteY25" fmla="*/ 797318 h 2915645"/>
              <a:gd name="connsiteX26" fmla="*/ 168890 w 668361"/>
              <a:gd name="connsiteY26" fmla="*/ 797318 h 2915645"/>
              <a:gd name="connsiteX27" fmla="*/ 183291 w 668361"/>
              <a:gd name="connsiteY27" fmla="*/ 856233 h 2915645"/>
              <a:gd name="connsiteX28" fmla="*/ 205548 w 668361"/>
              <a:gd name="connsiteY28" fmla="*/ 902056 h 2915645"/>
              <a:gd name="connsiteX29" fmla="*/ 154488 w 668361"/>
              <a:gd name="connsiteY29" fmla="*/ 1451276 h 2915645"/>
              <a:gd name="connsiteX30" fmla="*/ 373783 w 668361"/>
              <a:gd name="connsiteY30" fmla="*/ 1451276 h 2915645"/>
              <a:gd name="connsiteX31" fmla="*/ 374438 w 668361"/>
              <a:gd name="connsiteY31" fmla="*/ 1451276 h 2915645"/>
              <a:gd name="connsiteX32" fmla="*/ 543982 w 668361"/>
              <a:gd name="connsiteY32" fmla="*/ 1451276 h 2915645"/>
              <a:gd name="connsiteX33" fmla="*/ 542673 w 668361"/>
              <a:gd name="connsiteY33" fmla="*/ 1436874 h 2915645"/>
              <a:gd name="connsiteX34" fmla="*/ 524999 w 668361"/>
              <a:gd name="connsiteY34" fmla="*/ 1371413 h 2915645"/>
              <a:gd name="connsiteX35" fmla="*/ 523690 w 668361"/>
              <a:gd name="connsiteY35" fmla="*/ 1368140 h 2915645"/>
              <a:gd name="connsiteX36" fmla="*/ 511907 w 668361"/>
              <a:gd name="connsiteY36" fmla="*/ 1344574 h 2915645"/>
              <a:gd name="connsiteX37" fmla="*/ 187219 w 668361"/>
              <a:gd name="connsiteY37" fmla="*/ 1344574 h 2915645"/>
              <a:gd name="connsiteX38" fmla="*/ 170853 w 668361"/>
              <a:gd name="connsiteY38" fmla="*/ 1371413 h 2915645"/>
              <a:gd name="connsiteX39" fmla="*/ 153833 w 668361"/>
              <a:gd name="connsiteY39" fmla="*/ 1436874 h 2915645"/>
              <a:gd name="connsiteX40" fmla="*/ 154488 w 668361"/>
              <a:gd name="connsiteY40" fmla="*/ 1451276 h 2915645"/>
              <a:gd name="connsiteX41" fmla="*/ 204893 w 668361"/>
              <a:gd name="connsiteY41" fmla="*/ 1604455 h 2915645"/>
              <a:gd name="connsiteX42" fmla="*/ 498160 w 668361"/>
              <a:gd name="connsiteY42" fmla="*/ 1604455 h 2915645"/>
              <a:gd name="connsiteX43" fmla="*/ 504051 w 668361"/>
              <a:gd name="connsiteY43" fmla="*/ 1595291 h 2915645"/>
              <a:gd name="connsiteX44" fmla="*/ 513870 w 668361"/>
              <a:gd name="connsiteY44" fmla="*/ 1578271 h 2915645"/>
              <a:gd name="connsiteX45" fmla="*/ 513216 w 668361"/>
              <a:gd name="connsiteY45" fmla="*/ 1578271 h 2915645"/>
              <a:gd name="connsiteX46" fmla="*/ 526962 w 668361"/>
              <a:gd name="connsiteY46" fmla="*/ 1548813 h 2915645"/>
              <a:gd name="connsiteX47" fmla="*/ 541364 w 668361"/>
              <a:gd name="connsiteY47" fmla="*/ 1497754 h 2915645"/>
              <a:gd name="connsiteX48" fmla="*/ 374438 w 668361"/>
              <a:gd name="connsiteY48" fmla="*/ 1497753 h 2915645"/>
              <a:gd name="connsiteX49" fmla="*/ 373783 w 668361"/>
              <a:gd name="connsiteY49" fmla="*/ 1497753 h 2915645"/>
              <a:gd name="connsiteX50" fmla="*/ 160379 w 668361"/>
              <a:gd name="connsiteY50" fmla="*/ 1497754 h 2915645"/>
              <a:gd name="connsiteX51" fmla="*/ 176745 w 668361"/>
              <a:gd name="connsiteY51" fmla="*/ 1548814 h 2915645"/>
              <a:gd name="connsiteX52" fmla="*/ 199002 w 668361"/>
              <a:gd name="connsiteY52" fmla="*/ 1594636 h 2915645"/>
              <a:gd name="connsiteX53" fmla="*/ 204893 w 668361"/>
              <a:gd name="connsiteY53" fmla="*/ 1603801 h 2915645"/>
              <a:gd name="connsiteX54" fmla="*/ 103428 w 668361"/>
              <a:gd name="connsiteY54" fmla="*/ 2176587 h 2915645"/>
              <a:gd name="connsiteX55" fmla="*/ 543328 w 668361"/>
              <a:gd name="connsiteY55" fmla="*/ 2176587 h 2915645"/>
              <a:gd name="connsiteX56" fmla="*/ 542019 w 668361"/>
              <a:gd name="connsiteY56" fmla="*/ 2168731 h 2915645"/>
              <a:gd name="connsiteX57" fmla="*/ 517144 w 668361"/>
              <a:gd name="connsiteY57" fmla="*/ 2103270 h 2915645"/>
              <a:gd name="connsiteX58" fmla="*/ 492268 w 668361"/>
              <a:gd name="connsiteY58" fmla="*/ 2064648 h 2915645"/>
              <a:gd name="connsiteX59" fmla="*/ 151215 w 668361"/>
              <a:gd name="connsiteY59" fmla="*/ 2064648 h 2915645"/>
              <a:gd name="connsiteX60" fmla="*/ 126340 w 668361"/>
              <a:gd name="connsiteY60" fmla="*/ 2103270 h 2915645"/>
              <a:gd name="connsiteX61" fmla="*/ 104083 w 668361"/>
              <a:gd name="connsiteY61" fmla="*/ 2168731 h 2915645"/>
              <a:gd name="connsiteX62" fmla="*/ 103428 w 668361"/>
              <a:gd name="connsiteY62" fmla="*/ 2176587 h 2915645"/>
              <a:gd name="connsiteX63" fmla="*/ 157761 w 668361"/>
              <a:gd name="connsiteY63" fmla="*/ 2325838 h 2915645"/>
              <a:gd name="connsiteX64" fmla="*/ 167581 w 668361"/>
              <a:gd name="connsiteY64" fmla="*/ 2337621 h 2915645"/>
              <a:gd name="connsiteX65" fmla="*/ 488341 w 668361"/>
              <a:gd name="connsiteY65" fmla="*/ 2337621 h 2915645"/>
              <a:gd name="connsiteX66" fmla="*/ 496850 w 668361"/>
              <a:gd name="connsiteY66" fmla="*/ 2325838 h 2915645"/>
              <a:gd name="connsiteX67" fmla="*/ 524344 w 668361"/>
              <a:gd name="connsiteY67" fmla="*/ 2280015 h 2915645"/>
              <a:gd name="connsiteX68" fmla="*/ 542673 w 668361"/>
              <a:gd name="connsiteY68" fmla="*/ 2225028 h 2915645"/>
              <a:gd name="connsiteX69" fmla="*/ 107356 w 668361"/>
              <a:gd name="connsiteY69" fmla="*/ 2225028 h 2915645"/>
              <a:gd name="connsiteX70" fmla="*/ 128304 w 668361"/>
              <a:gd name="connsiteY70" fmla="*/ 2280015 h 2915645"/>
              <a:gd name="connsiteX71" fmla="*/ 157761 w 668361"/>
              <a:gd name="connsiteY71" fmla="*/ 2325838 h 2915645"/>
              <a:gd name="connsiteX72" fmla="*/ 72171 w 668361"/>
              <a:gd name="connsiteY72" fmla="*/ 2377144 h 2915645"/>
              <a:gd name="connsiteX73" fmla="*/ 0 w 668361"/>
              <a:gd name="connsiteY73" fmla="*/ 2189025 h 2915645"/>
              <a:gd name="connsiteX74" fmla="*/ 247443 w 668361"/>
              <a:gd name="connsiteY74" fmla="*/ 1838152 h 2915645"/>
              <a:gd name="connsiteX75" fmla="*/ 255299 w 668361"/>
              <a:gd name="connsiteY75" fmla="*/ 1831606 h 2915645"/>
              <a:gd name="connsiteX76" fmla="*/ 263154 w 668361"/>
              <a:gd name="connsiteY76" fmla="*/ 1825060 h 2915645"/>
              <a:gd name="connsiteX77" fmla="*/ 276901 w 668361"/>
              <a:gd name="connsiteY77" fmla="*/ 1813931 h 2915645"/>
              <a:gd name="connsiteX78" fmla="*/ 339743 w 668361"/>
              <a:gd name="connsiteY78" fmla="*/ 1763526 h 2915645"/>
              <a:gd name="connsiteX79" fmla="*/ 347599 w 668361"/>
              <a:gd name="connsiteY79" fmla="*/ 1756980 h 2915645"/>
              <a:gd name="connsiteX80" fmla="*/ 355454 w 668361"/>
              <a:gd name="connsiteY80" fmla="*/ 1750434 h 2915645"/>
              <a:gd name="connsiteX81" fmla="*/ 462811 w 668361"/>
              <a:gd name="connsiteY81" fmla="*/ 1647659 h 2915645"/>
              <a:gd name="connsiteX82" fmla="*/ 236314 w 668361"/>
              <a:gd name="connsiteY82" fmla="*/ 1647660 h 2915645"/>
              <a:gd name="connsiteX83" fmla="*/ 324688 w 668361"/>
              <a:gd name="connsiteY83" fmla="*/ 1749125 h 2915645"/>
              <a:gd name="connsiteX84" fmla="*/ 261845 w 668361"/>
              <a:gd name="connsiteY84" fmla="*/ 1799530 h 2915645"/>
              <a:gd name="connsiteX85" fmla="*/ 248097 w 668361"/>
              <a:gd name="connsiteY85" fmla="*/ 1810659 h 2915645"/>
              <a:gd name="connsiteX86" fmla="*/ 51060 w 668361"/>
              <a:gd name="connsiteY86" fmla="*/ 1434911 h 2915645"/>
              <a:gd name="connsiteX87" fmla="*/ 267736 w 668361"/>
              <a:gd name="connsiteY87" fmla="*/ 1136407 h 2915645"/>
              <a:gd name="connsiteX88" fmla="*/ 312904 w 668361"/>
              <a:gd name="connsiteY88" fmla="*/ 1173066 h 2915645"/>
              <a:gd name="connsiteX89" fmla="*/ 344980 w 668361"/>
              <a:gd name="connsiteY89" fmla="*/ 1198595 h 2915645"/>
              <a:gd name="connsiteX90" fmla="*/ 227805 w 668361"/>
              <a:gd name="connsiteY90" fmla="*/ 1296787 h 2915645"/>
              <a:gd name="connsiteX91" fmla="*/ 481139 w 668361"/>
              <a:gd name="connsiteY91" fmla="*/ 1296787 h 2915645"/>
              <a:gd name="connsiteX92" fmla="*/ 379020 w 668361"/>
              <a:gd name="connsiteY92" fmla="*/ 1199250 h 2915645"/>
              <a:gd name="connsiteX93" fmla="*/ 371165 w 668361"/>
              <a:gd name="connsiteY93" fmla="*/ 1192704 h 2915645"/>
              <a:gd name="connsiteX94" fmla="*/ 362655 w 668361"/>
              <a:gd name="connsiteY94" fmla="*/ 1186158 h 2915645"/>
              <a:gd name="connsiteX95" fmla="*/ 328615 w 668361"/>
              <a:gd name="connsiteY95" fmla="*/ 1158664 h 2915645"/>
              <a:gd name="connsiteX96" fmla="*/ 285411 w 668361"/>
              <a:gd name="connsiteY96" fmla="*/ 1123970 h 2915645"/>
              <a:gd name="connsiteX97" fmla="*/ 277555 w 668361"/>
              <a:gd name="connsiteY97" fmla="*/ 1117423 h 2915645"/>
              <a:gd name="connsiteX98" fmla="*/ 269700 w 668361"/>
              <a:gd name="connsiteY98" fmla="*/ 1110877 h 2915645"/>
              <a:gd name="connsiteX99" fmla="*/ 65461 w 668361"/>
              <a:gd name="connsiteY99" fmla="*/ 761969 h 2915645"/>
              <a:gd name="connsiteX100" fmla="*/ 269700 w 668361"/>
              <a:gd name="connsiteY100" fmla="*/ 401277 h 2915645"/>
              <a:gd name="connsiteX101" fmla="*/ 276246 w 668361"/>
              <a:gd name="connsiteY101" fmla="*/ 393422 h 2915645"/>
              <a:gd name="connsiteX102" fmla="*/ 282792 w 668361"/>
              <a:gd name="connsiteY102" fmla="*/ 385566 h 2915645"/>
              <a:gd name="connsiteX103" fmla="*/ 295885 w 668361"/>
              <a:gd name="connsiteY103" fmla="*/ 371165 h 2915645"/>
              <a:gd name="connsiteX104" fmla="*/ 346944 w 668361"/>
              <a:gd name="connsiteY104" fmla="*/ 312905 h 2915645"/>
              <a:gd name="connsiteX105" fmla="*/ 353491 w 668361"/>
              <a:gd name="connsiteY105" fmla="*/ 305050 h 2915645"/>
              <a:gd name="connsiteX106" fmla="*/ 360037 w 668361"/>
              <a:gd name="connsiteY106" fmla="*/ 297194 h 2915645"/>
              <a:gd name="connsiteX107" fmla="*/ 364846 w 668361"/>
              <a:gd name="connsiteY107" fmla="*/ 291338 h 2915645"/>
              <a:gd name="connsiteX108" fmla="*/ 425133 w 668361"/>
              <a:gd name="connsiteY108" fmla="*/ 373044 h 2915645"/>
              <a:gd name="connsiteX109" fmla="*/ 422879 w 668361"/>
              <a:gd name="connsiteY109" fmla="*/ 375748 h 2915645"/>
              <a:gd name="connsiteX110" fmla="*/ 416333 w 668361"/>
              <a:gd name="connsiteY110" fmla="*/ 383603 h 2915645"/>
              <a:gd name="connsiteX111" fmla="*/ 375092 w 668361"/>
              <a:gd name="connsiteY111" fmla="*/ 430735 h 2915645"/>
              <a:gd name="connsiteX112" fmla="*/ 352181 w 668361"/>
              <a:gd name="connsiteY112" fmla="*/ 456265 h 2915645"/>
              <a:gd name="connsiteX113" fmla="*/ 345635 w 668361"/>
              <a:gd name="connsiteY113" fmla="*/ 464120 h 2915645"/>
              <a:gd name="connsiteX114" fmla="*/ 339089 w 668361"/>
              <a:gd name="connsiteY114" fmla="*/ 471976 h 2915645"/>
              <a:gd name="connsiteX115" fmla="*/ 235660 w 668361"/>
              <a:gd name="connsiteY115" fmla="*/ 600279 h 2915645"/>
              <a:gd name="connsiteX116" fmla="*/ 487031 w 668361"/>
              <a:gd name="connsiteY116" fmla="*/ 600279 h 2915645"/>
              <a:gd name="connsiteX117" fmla="*/ 368546 w 668361"/>
              <a:gd name="connsiteY117" fmla="*/ 470666 h 2915645"/>
              <a:gd name="connsiteX118" fmla="*/ 393422 w 668361"/>
              <a:gd name="connsiteY118" fmla="*/ 442518 h 2915645"/>
              <a:gd name="connsiteX119" fmla="*/ 432698 w 668361"/>
              <a:gd name="connsiteY119" fmla="*/ 397350 h 2915645"/>
              <a:gd name="connsiteX120" fmla="*/ 474179 w 668361"/>
              <a:gd name="connsiteY120" fmla="*/ 439515 h 2915645"/>
              <a:gd name="connsiteX121" fmla="*/ 632201 w 668361"/>
              <a:gd name="connsiteY121" fmla="*/ 653679 h 2915645"/>
              <a:gd name="connsiteX122" fmla="*/ 638441 w 668361"/>
              <a:gd name="connsiteY122" fmla="*/ 665506 h 2915645"/>
              <a:gd name="connsiteX123" fmla="*/ 656576 w 668361"/>
              <a:gd name="connsiteY123" fmla="*/ 764588 h 2915645"/>
              <a:gd name="connsiteX124" fmla="*/ 455610 w 668361"/>
              <a:gd name="connsiteY124" fmla="*/ 1114151 h 2915645"/>
              <a:gd name="connsiteX125" fmla="*/ 411096 w 668361"/>
              <a:gd name="connsiteY125" fmla="*/ 1078147 h 2915645"/>
              <a:gd name="connsiteX126" fmla="*/ 379020 w 668361"/>
              <a:gd name="connsiteY126" fmla="*/ 1052617 h 2915645"/>
              <a:gd name="connsiteX127" fmla="*/ 481794 w 668361"/>
              <a:gd name="connsiteY127" fmla="*/ 950498 h 2915645"/>
              <a:gd name="connsiteX128" fmla="*/ 240242 w 668361"/>
              <a:gd name="connsiteY128" fmla="*/ 950498 h 2915645"/>
              <a:gd name="connsiteX129" fmla="*/ 346944 w 668361"/>
              <a:gd name="connsiteY129" fmla="*/ 1052617 h 2915645"/>
              <a:gd name="connsiteX130" fmla="*/ 354800 w 668361"/>
              <a:gd name="connsiteY130" fmla="*/ 1059163 h 2915645"/>
              <a:gd name="connsiteX131" fmla="*/ 362655 w 668361"/>
              <a:gd name="connsiteY131" fmla="*/ 1065709 h 2915645"/>
              <a:gd name="connsiteX132" fmla="*/ 396040 w 668361"/>
              <a:gd name="connsiteY132" fmla="*/ 1092548 h 2915645"/>
              <a:gd name="connsiteX133" fmla="*/ 439244 w 668361"/>
              <a:gd name="connsiteY133" fmla="*/ 1127243 h 2915645"/>
              <a:gd name="connsiteX134" fmla="*/ 447100 w 668361"/>
              <a:gd name="connsiteY134" fmla="*/ 1133789 h 2915645"/>
              <a:gd name="connsiteX135" fmla="*/ 454955 w 668361"/>
              <a:gd name="connsiteY135" fmla="*/ 1140335 h 2915645"/>
              <a:gd name="connsiteX136" fmla="*/ 632355 w 668361"/>
              <a:gd name="connsiteY136" fmla="*/ 1368795 h 2915645"/>
              <a:gd name="connsiteX137" fmla="*/ 631700 w 668361"/>
              <a:gd name="connsiteY137" fmla="*/ 1368795 h 2915645"/>
              <a:gd name="connsiteX138" fmla="*/ 646102 w 668361"/>
              <a:gd name="connsiteY138" fmla="*/ 1463714 h 2915645"/>
              <a:gd name="connsiteX139" fmla="*/ 623191 w 668361"/>
              <a:gd name="connsiteY139" fmla="*/ 1578270 h 2915645"/>
              <a:gd name="connsiteX140" fmla="*/ 623845 w 668361"/>
              <a:gd name="connsiteY140" fmla="*/ 1578271 h 2915645"/>
              <a:gd name="connsiteX141" fmla="*/ 424189 w 668361"/>
              <a:gd name="connsiteY141" fmla="*/ 1820477 h 2915645"/>
              <a:gd name="connsiteX142" fmla="*/ 416333 w 668361"/>
              <a:gd name="connsiteY142" fmla="*/ 1827023 h 2915645"/>
              <a:gd name="connsiteX143" fmla="*/ 408478 w 668361"/>
              <a:gd name="connsiteY143" fmla="*/ 1833570 h 2915645"/>
              <a:gd name="connsiteX144" fmla="*/ 344326 w 668361"/>
              <a:gd name="connsiteY144" fmla="*/ 1885284 h 2915645"/>
              <a:gd name="connsiteX145" fmla="*/ 331888 w 668361"/>
              <a:gd name="connsiteY145" fmla="*/ 1895103 h 2915645"/>
              <a:gd name="connsiteX146" fmla="*/ 323378 w 668361"/>
              <a:gd name="connsiteY146" fmla="*/ 1901649 h 2915645"/>
              <a:gd name="connsiteX147" fmla="*/ 315523 w 668361"/>
              <a:gd name="connsiteY147" fmla="*/ 1908195 h 2915645"/>
              <a:gd name="connsiteX148" fmla="*/ 193110 w 668361"/>
              <a:gd name="connsiteY148" fmla="*/ 2016207 h 2915645"/>
              <a:gd name="connsiteX149" fmla="*/ 454301 w 668361"/>
              <a:gd name="connsiteY149" fmla="*/ 2016207 h 2915645"/>
              <a:gd name="connsiteX150" fmla="*/ 348908 w 668361"/>
              <a:gd name="connsiteY150" fmla="*/ 1909504 h 2915645"/>
              <a:gd name="connsiteX151" fmla="*/ 360691 w 668361"/>
              <a:gd name="connsiteY151" fmla="*/ 1900340 h 2915645"/>
              <a:gd name="connsiteX152" fmla="*/ 424843 w 668361"/>
              <a:gd name="connsiteY152" fmla="*/ 1847971 h 2915645"/>
              <a:gd name="connsiteX153" fmla="*/ 648066 w 668361"/>
              <a:gd name="connsiteY153" fmla="*/ 2196225 h 2915645"/>
              <a:gd name="connsiteX154" fmla="*/ 422879 w 668361"/>
              <a:gd name="connsiteY154" fmla="*/ 2544479 h 2915645"/>
              <a:gd name="connsiteX155" fmla="*/ 395386 w 668361"/>
              <a:gd name="connsiteY155" fmla="*/ 2521568 h 2915645"/>
              <a:gd name="connsiteX156" fmla="*/ 347598 w 668361"/>
              <a:gd name="connsiteY156" fmla="*/ 2482291 h 2915645"/>
              <a:gd name="connsiteX157" fmla="*/ 447755 w 668361"/>
              <a:gd name="connsiteY157" fmla="*/ 2386717 h 2915645"/>
              <a:gd name="connsiteX158" fmla="*/ 210785 w 668361"/>
              <a:gd name="connsiteY158" fmla="*/ 2386718 h 2915645"/>
              <a:gd name="connsiteX159" fmla="*/ 315523 w 668361"/>
              <a:gd name="connsiteY159" fmla="*/ 2482291 h 2915645"/>
              <a:gd name="connsiteX160" fmla="*/ 323378 w 668361"/>
              <a:gd name="connsiteY160" fmla="*/ 2488837 h 2915645"/>
              <a:gd name="connsiteX161" fmla="*/ 331234 w 668361"/>
              <a:gd name="connsiteY161" fmla="*/ 2495383 h 2915645"/>
              <a:gd name="connsiteX162" fmla="*/ 379675 w 668361"/>
              <a:gd name="connsiteY162" fmla="*/ 2535969 h 2915645"/>
              <a:gd name="connsiteX163" fmla="*/ 406514 w 668361"/>
              <a:gd name="connsiteY163" fmla="*/ 2558226 h 2915645"/>
              <a:gd name="connsiteX164" fmla="*/ 414369 w 668361"/>
              <a:gd name="connsiteY164" fmla="*/ 2564772 h 2915645"/>
              <a:gd name="connsiteX165" fmla="*/ 422224 w 668361"/>
              <a:gd name="connsiteY165" fmla="*/ 2571318 h 2915645"/>
              <a:gd name="connsiteX166" fmla="*/ 668359 w 668361"/>
              <a:gd name="connsiteY166" fmla="*/ 2914335 h 2915645"/>
              <a:gd name="connsiteX167" fmla="*/ 565585 w 668361"/>
              <a:gd name="connsiteY167" fmla="*/ 2914335 h 2915645"/>
              <a:gd name="connsiteX168" fmla="*/ 346289 w 668361"/>
              <a:gd name="connsiteY168" fmla="*/ 2633506 h 2915645"/>
              <a:gd name="connsiteX169" fmla="*/ 338434 w 668361"/>
              <a:gd name="connsiteY169" fmla="*/ 2626960 h 2915645"/>
              <a:gd name="connsiteX170" fmla="*/ 330579 w 668361"/>
              <a:gd name="connsiteY170" fmla="*/ 2620414 h 2915645"/>
              <a:gd name="connsiteX171" fmla="*/ 308977 w 668361"/>
              <a:gd name="connsiteY171" fmla="*/ 2602739 h 2915645"/>
              <a:gd name="connsiteX172" fmla="*/ 255298 w 668361"/>
              <a:gd name="connsiteY172" fmla="*/ 2558226 h 2915645"/>
              <a:gd name="connsiteX173" fmla="*/ 247443 w 668361"/>
              <a:gd name="connsiteY173" fmla="*/ 2551680 h 2915645"/>
              <a:gd name="connsiteX174" fmla="*/ 239588 w 668361"/>
              <a:gd name="connsiteY174" fmla="*/ 2545134 h 2915645"/>
              <a:gd name="connsiteX175" fmla="*/ 72171 w 668361"/>
              <a:gd name="connsiteY175" fmla="*/ 2377144 h 2915645"/>
              <a:gd name="connsiteX176" fmla="*/ 0 w 668361"/>
              <a:gd name="connsiteY176" fmla="*/ 2915645 h 2915645"/>
              <a:gd name="connsiteX177" fmla="*/ 240242 w 668361"/>
              <a:gd name="connsiteY177" fmla="*/ 2572628 h 2915645"/>
              <a:gd name="connsiteX178" fmla="*/ 295229 w 668361"/>
              <a:gd name="connsiteY178" fmla="*/ 2617796 h 2915645"/>
              <a:gd name="connsiteX179" fmla="*/ 315523 w 668361"/>
              <a:gd name="connsiteY179" fmla="*/ 2634816 h 2915645"/>
              <a:gd name="connsiteX180" fmla="*/ 102773 w 668361"/>
              <a:gd name="connsiteY180" fmla="*/ 2915645 h 291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668361" h="2915645">
                <a:moveTo>
                  <a:pt x="140599" y="245336"/>
                </a:moveTo>
                <a:cubicBezTo>
                  <a:pt x="128509" y="230178"/>
                  <a:pt x="117666" y="214386"/>
                  <a:pt x="108665" y="197693"/>
                </a:cubicBezTo>
                <a:cubicBezTo>
                  <a:pt x="72007" y="129613"/>
                  <a:pt x="58261" y="62843"/>
                  <a:pt x="58915" y="0"/>
                </a:cubicBezTo>
                <a:lnTo>
                  <a:pt x="149881" y="0"/>
                </a:lnTo>
                <a:lnTo>
                  <a:pt x="173094" y="31461"/>
                </a:lnTo>
                <a:lnTo>
                  <a:pt x="173472" y="74380"/>
                </a:lnTo>
                <a:cubicBezTo>
                  <a:pt x="176745" y="99010"/>
                  <a:pt x="183291" y="123394"/>
                  <a:pt x="193765" y="147287"/>
                </a:cubicBezTo>
                <a:cubicBezTo>
                  <a:pt x="219295" y="205548"/>
                  <a:pt x="280174" y="249407"/>
                  <a:pt x="330579" y="298503"/>
                </a:cubicBezTo>
                <a:cubicBezTo>
                  <a:pt x="312904" y="318796"/>
                  <a:pt x="295230" y="339089"/>
                  <a:pt x="277555" y="359382"/>
                </a:cubicBezTo>
                <a:cubicBezTo>
                  <a:pt x="274282" y="363309"/>
                  <a:pt x="270355" y="367892"/>
                  <a:pt x="267082" y="371820"/>
                </a:cubicBezTo>
                <a:cubicBezTo>
                  <a:pt x="224368" y="330579"/>
                  <a:pt x="176868" y="290812"/>
                  <a:pt x="140599" y="245336"/>
                </a:cubicBezTo>
                <a:close/>
                <a:moveTo>
                  <a:pt x="166926" y="750840"/>
                </a:moveTo>
                <a:lnTo>
                  <a:pt x="553147" y="750840"/>
                </a:lnTo>
                <a:cubicBezTo>
                  <a:pt x="553147" y="746258"/>
                  <a:pt x="552493" y="742331"/>
                  <a:pt x="551838" y="737748"/>
                </a:cubicBezTo>
                <a:cubicBezTo>
                  <a:pt x="548565" y="716146"/>
                  <a:pt x="541364" y="693889"/>
                  <a:pt x="531545" y="672287"/>
                </a:cubicBezTo>
                <a:cubicBezTo>
                  <a:pt x="527617" y="662468"/>
                  <a:pt x="522381" y="653303"/>
                  <a:pt x="517144" y="644139"/>
                </a:cubicBezTo>
                <a:lnTo>
                  <a:pt x="206202" y="644139"/>
                </a:lnTo>
                <a:cubicBezTo>
                  <a:pt x="200965" y="653958"/>
                  <a:pt x="195729" y="663122"/>
                  <a:pt x="191146" y="672287"/>
                </a:cubicBezTo>
                <a:cubicBezTo>
                  <a:pt x="180018" y="694544"/>
                  <a:pt x="172162" y="716801"/>
                  <a:pt x="168890" y="737748"/>
                </a:cubicBezTo>
                <a:cubicBezTo>
                  <a:pt x="168235" y="742331"/>
                  <a:pt x="167581" y="746913"/>
                  <a:pt x="166926" y="750840"/>
                </a:cubicBezTo>
                <a:close/>
                <a:moveTo>
                  <a:pt x="205548" y="902056"/>
                </a:moveTo>
                <a:cubicBezTo>
                  <a:pt x="206202" y="902711"/>
                  <a:pt x="206202" y="902711"/>
                  <a:pt x="206857" y="903365"/>
                </a:cubicBezTo>
                <a:lnTo>
                  <a:pt x="513216" y="903365"/>
                </a:lnTo>
                <a:cubicBezTo>
                  <a:pt x="513216" y="902710"/>
                  <a:pt x="513870" y="902710"/>
                  <a:pt x="513870" y="902056"/>
                </a:cubicBezTo>
                <a:cubicBezTo>
                  <a:pt x="522381" y="887655"/>
                  <a:pt x="530236" y="871944"/>
                  <a:pt x="536127" y="856233"/>
                </a:cubicBezTo>
                <a:cubicBezTo>
                  <a:pt x="543328" y="837904"/>
                  <a:pt x="548565" y="817611"/>
                  <a:pt x="551184" y="797318"/>
                </a:cubicBezTo>
                <a:lnTo>
                  <a:pt x="168890" y="797318"/>
                </a:lnTo>
                <a:cubicBezTo>
                  <a:pt x="171508" y="817611"/>
                  <a:pt x="176090" y="837249"/>
                  <a:pt x="183291" y="856233"/>
                </a:cubicBezTo>
                <a:cubicBezTo>
                  <a:pt x="189182" y="871944"/>
                  <a:pt x="197038" y="887655"/>
                  <a:pt x="205548" y="902056"/>
                </a:cubicBezTo>
                <a:close/>
                <a:moveTo>
                  <a:pt x="154488" y="1451276"/>
                </a:moveTo>
                <a:lnTo>
                  <a:pt x="373783" y="1451276"/>
                </a:lnTo>
                <a:lnTo>
                  <a:pt x="374438" y="1451276"/>
                </a:lnTo>
                <a:lnTo>
                  <a:pt x="543982" y="1451276"/>
                </a:lnTo>
                <a:cubicBezTo>
                  <a:pt x="543328" y="1446039"/>
                  <a:pt x="543328" y="1441457"/>
                  <a:pt x="542673" y="1436874"/>
                </a:cubicBezTo>
                <a:cubicBezTo>
                  <a:pt x="540055" y="1413963"/>
                  <a:pt x="534163" y="1391706"/>
                  <a:pt x="524999" y="1371413"/>
                </a:cubicBezTo>
                <a:cubicBezTo>
                  <a:pt x="524999" y="1370104"/>
                  <a:pt x="524344" y="1369450"/>
                  <a:pt x="523690" y="1368140"/>
                </a:cubicBezTo>
                <a:cubicBezTo>
                  <a:pt x="520416" y="1360285"/>
                  <a:pt x="516489" y="1352430"/>
                  <a:pt x="511907" y="1344574"/>
                </a:cubicBezTo>
                <a:lnTo>
                  <a:pt x="187219" y="1344574"/>
                </a:lnTo>
                <a:cubicBezTo>
                  <a:pt x="181327" y="1353739"/>
                  <a:pt x="175436" y="1362248"/>
                  <a:pt x="170853" y="1371413"/>
                </a:cubicBezTo>
                <a:cubicBezTo>
                  <a:pt x="160379" y="1392361"/>
                  <a:pt x="153833" y="1413963"/>
                  <a:pt x="153833" y="1436874"/>
                </a:cubicBezTo>
                <a:cubicBezTo>
                  <a:pt x="153833" y="1441457"/>
                  <a:pt x="153833" y="1446694"/>
                  <a:pt x="154488" y="1451276"/>
                </a:cubicBezTo>
                <a:close/>
                <a:moveTo>
                  <a:pt x="204893" y="1604455"/>
                </a:moveTo>
                <a:lnTo>
                  <a:pt x="498160" y="1604455"/>
                </a:lnTo>
                <a:cubicBezTo>
                  <a:pt x="500124" y="1601837"/>
                  <a:pt x="502087" y="1598564"/>
                  <a:pt x="504051" y="1595291"/>
                </a:cubicBezTo>
                <a:cubicBezTo>
                  <a:pt x="507324" y="1589399"/>
                  <a:pt x="510598" y="1584162"/>
                  <a:pt x="513870" y="1578271"/>
                </a:cubicBezTo>
                <a:lnTo>
                  <a:pt x="513216" y="1578271"/>
                </a:lnTo>
                <a:cubicBezTo>
                  <a:pt x="518453" y="1568452"/>
                  <a:pt x="523035" y="1558632"/>
                  <a:pt x="526962" y="1548813"/>
                </a:cubicBezTo>
                <a:cubicBezTo>
                  <a:pt x="533508" y="1532448"/>
                  <a:pt x="538746" y="1515428"/>
                  <a:pt x="541364" y="1497754"/>
                </a:cubicBezTo>
                <a:lnTo>
                  <a:pt x="374438" y="1497753"/>
                </a:lnTo>
                <a:lnTo>
                  <a:pt x="373783" y="1497753"/>
                </a:lnTo>
                <a:lnTo>
                  <a:pt x="160379" y="1497754"/>
                </a:lnTo>
                <a:cubicBezTo>
                  <a:pt x="164307" y="1514774"/>
                  <a:pt x="170199" y="1531793"/>
                  <a:pt x="176745" y="1548814"/>
                </a:cubicBezTo>
                <a:cubicBezTo>
                  <a:pt x="182636" y="1564524"/>
                  <a:pt x="190492" y="1579580"/>
                  <a:pt x="199002" y="1594636"/>
                </a:cubicBezTo>
                <a:cubicBezTo>
                  <a:pt x="200965" y="1597255"/>
                  <a:pt x="202930" y="1600527"/>
                  <a:pt x="204893" y="1603801"/>
                </a:cubicBezTo>
                <a:close/>
                <a:moveTo>
                  <a:pt x="103428" y="2176587"/>
                </a:moveTo>
                <a:lnTo>
                  <a:pt x="543328" y="2176587"/>
                </a:lnTo>
                <a:cubicBezTo>
                  <a:pt x="542673" y="2173968"/>
                  <a:pt x="542673" y="2171350"/>
                  <a:pt x="542019" y="2168731"/>
                </a:cubicBezTo>
                <a:cubicBezTo>
                  <a:pt x="537436" y="2147129"/>
                  <a:pt x="528927" y="2124872"/>
                  <a:pt x="517144" y="2103270"/>
                </a:cubicBezTo>
                <a:cubicBezTo>
                  <a:pt x="509943" y="2090178"/>
                  <a:pt x="501433" y="2077740"/>
                  <a:pt x="492268" y="2064648"/>
                </a:cubicBezTo>
                <a:lnTo>
                  <a:pt x="151215" y="2064648"/>
                </a:lnTo>
                <a:cubicBezTo>
                  <a:pt x="142050" y="2077085"/>
                  <a:pt x="133541" y="2090178"/>
                  <a:pt x="126340" y="2103270"/>
                </a:cubicBezTo>
                <a:cubicBezTo>
                  <a:pt x="114556" y="2124218"/>
                  <a:pt x="107356" y="2146474"/>
                  <a:pt x="104083" y="2168731"/>
                </a:cubicBezTo>
                <a:cubicBezTo>
                  <a:pt x="103429" y="2171350"/>
                  <a:pt x="103428" y="2173968"/>
                  <a:pt x="103428" y="2176587"/>
                </a:cubicBezTo>
                <a:close/>
                <a:moveTo>
                  <a:pt x="157761" y="2325838"/>
                </a:moveTo>
                <a:cubicBezTo>
                  <a:pt x="160379" y="2329766"/>
                  <a:pt x="163653" y="2333693"/>
                  <a:pt x="167581" y="2337621"/>
                </a:cubicBezTo>
                <a:lnTo>
                  <a:pt x="488341" y="2337621"/>
                </a:lnTo>
                <a:cubicBezTo>
                  <a:pt x="490959" y="2333693"/>
                  <a:pt x="494232" y="2329766"/>
                  <a:pt x="496850" y="2325838"/>
                </a:cubicBezTo>
                <a:cubicBezTo>
                  <a:pt x="507979" y="2310782"/>
                  <a:pt x="517144" y="2295726"/>
                  <a:pt x="524344" y="2280015"/>
                </a:cubicBezTo>
                <a:cubicBezTo>
                  <a:pt x="532854" y="2261686"/>
                  <a:pt x="539400" y="2243357"/>
                  <a:pt x="542673" y="2225028"/>
                </a:cubicBezTo>
                <a:lnTo>
                  <a:pt x="107356" y="2225028"/>
                </a:lnTo>
                <a:cubicBezTo>
                  <a:pt x="111284" y="2243357"/>
                  <a:pt x="118484" y="2261686"/>
                  <a:pt x="128304" y="2280015"/>
                </a:cubicBezTo>
                <a:cubicBezTo>
                  <a:pt x="136159" y="2295072"/>
                  <a:pt x="146633" y="2310782"/>
                  <a:pt x="157761" y="2325838"/>
                </a:cubicBezTo>
                <a:close/>
                <a:moveTo>
                  <a:pt x="72171" y="2377144"/>
                </a:moveTo>
                <a:cubicBezTo>
                  <a:pt x="28148" y="2318474"/>
                  <a:pt x="0" y="2256450"/>
                  <a:pt x="0" y="2189025"/>
                </a:cubicBezTo>
                <a:cubicBezTo>
                  <a:pt x="0" y="2048938"/>
                  <a:pt x="120448" y="1941581"/>
                  <a:pt x="247443" y="1838152"/>
                </a:cubicBezTo>
                <a:cubicBezTo>
                  <a:pt x="250062" y="1836188"/>
                  <a:pt x="252680" y="1833570"/>
                  <a:pt x="255299" y="1831606"/>
                </a:cubicBezTo>
                <a:cubicBezTo>
                  <a:pt x="257917" y="1829642"/>
                  <a:pt x="260536" y="1827023"/>
                  <a:pt x="263154" y="1825060"/>
                </a:cubicBezTo>
                <a:cubicBezTo>
                  <a:pt x="267736" y="1821132"/>
                  <a:pt x="272319" y="1817859"/>
                  <a:pt x="276901" y="1813931"/>
                </a:cubicBezTo>
                <a:cubicBezTo>
                  <a:pt x="297848" y="1797566"/>
                  <a:pt x="319451" y="1780546"/>
                  <a:pt x="339743" y="1763526"/>
                </a:cubicBezTo>
                <a:cubicBezTo>
                  <a:pt x="342362" y="1761562"/>
                  <a:pt x="344980" y="1758944"/>
                  <a:pt x="347599" y="1756980"/>
                </a:cubicBezTo>
                <a:cubicBezTo>
                  <a:pt x="350217" y="1755016"/>
                  <a:pt x="352836" y="1752398"/>
                  <a:pt x="355454" y="1750434"/>
                </a:cubicBezTo>
                <a:cubicBezTo>
                  <a:pt x="394731" y="1717048"/>
                  <a:pt x="432044" y="1683009"/>
                  <a:pt x="462811" y="1647659"/>
                </a:cubicBezTo>
                <a:lnTo>
                  <a:pt x="236314" y="1647660"/>
                </a:lnTo>
                <a:cubicBezTo>
                  <a:pt x="261845" y="1682355"/>
                  <a:pt x="292611" y="1716394"/>
                  <a:pt x="324688" y="1749125"/>
                </a:cubicBezTo>
                <a:cubicBezTo>
                  <a:pt x="303740" y="1766145"/>
                  <a:pt x="282792" y="1782510"/>
                  <a:pt x="261845" y="1799530"/>
                </a:cubicBezTo>
                <a:cubicBezTo>
                  <a:pt x="257262" y="1803457"/>
                  <a:pt x="252680" y="1806731"/>
                  <a:pt x="248097" y="1810659"/>
                </a:cubicBezTo>
                <a:cubicBezTo>
                  <a:pt x="144014" y="1704611"/>
                  <a:pt x="51059" y="1584163"/>
                  <a:pt x="51060" y="1434911"/>
                </a:cubicBezTo>
                <a:cubicBezTo>
                  <a:pt x="51059" y="1311844"/>
                  <a:pt x="153179" y="1225435"/>
                  <a:pt x="267736" y="1136407"/>
                </a:cubicBezTo>
                <a:cubicBezTo>
                  <a:pt x="282792" y="1148845"/>
                  <a:pt x="297848" y="1161283"/>
                  <a:pt x="312904" y="1173066"/>
                </a:cubicBezTo>
                <a:cubicBezTo>
                  <a:pt x="324032" y="1181576"/>
                  <a:pt x="334506" y="1190086"/>
                  <a:pt x="344980" y="1198595"/>
                </a:cubicBezTo>
                <a:cubicBezTo>
                  <a:pt x="301122" y="1232635"/>
                  <a:pt x="260535" y="1264712"/>
                  <a:pt x="227805" y="1296787"/>
                </a:cubicBezTo>
                <a:lnTo>
                  <a:pt x="481139" y="1296787"/>
                </a:lnTo>
                <a:cubicBezTo>
                  <a:pt x="452992" y="1263402"/>
                  <a:pt x="417642" y="1231326"/>
                  <a:pt x="379020" y="1199250"/>
                </a:cubicBezTo>
                <a:cubicBezTo>
                  <a:pt x="376402" y="1197286"/>
                  <a:pt x="373783" y="1194668"/>
                  <a:pt x="371165" y="1192704"/>
                </a:cubicBezTo>
                <a:cubicBezTo>
                  <a:pt x="367892" y="1190740"/>
                  <a:pt x="365273" y="1188122"/>
                  <a:pt x="362655" y="1186158"/>
                </a:cubicBezTo>
                <a:cubicBezTo>
                  <a:pt x="351526" y="1176993"/>
                  <a:pt x="340398" y="1167829"/>
                  <a:pt x="328615" y="1158664"/>
                </a:cubicBezTo>
                <a:cubicBezTo>
                  <a:pt x="314214" y="1147536"/>
                  <a:pt x="299812" y="1135753"/>
                  <a:pt x="285411" y="1123970"/>
                </a:cubicBezTo>
                <a:cubicBezTo>
                  <a:pt x="282792" y="1122006"/>
                  <a:pt x="280174" y="1119388"/>
                  <a:pt x="277555" y="1117423"/>
                </a:cubicBezTo>
                <a:cubicBezTo>
                  <a:pt x="274937" y="1115460"/>
                  <a:pt x="272319" y="1112841"/>
                  <a:pt x="269700" y="1110877"/>
                </a:cubicBezTo>
                <a:cubicBezTo>
                  <a:pt x="164962" y="1023159"/>
                  <a:pt x="65461" y="919076"/>
                  <a:pt x="65461" y="761969"/>
                </a:cubicBezTo>
                <a:cubicBezTo>
                  <a:pt x="65461" y="643484"/>
                  <a:pt x="161689" y="525654"/>
                  <a:pt x="269700" y="401277"/>
                </a:cubicBezTo>
                <a:cubicBezTo>
                  <a:pt x="271664" y="398659"/>
                  <a:pt x="273628" y="396040"/>
                  <a:pt x="276246" y="393422"/>
                </a:cubicBezTo>
                <a:cubicBezTo>
                  <a:pt x="278210" y="390804"/>
                  <a:pt x="280174" y="388185"/>
                  <a:pt x="282792" y="385566"/>
                </a:cubicBezTo>
                <a:cubicBezTo>
                  <a:pt x="287374" y="380984"/>
                  <a:pt x="291302" y="376402"/>
                  <a:pt x="295885" y="371165"/>
                </a:cubicBezTo>
                <a:cubicBezTo>
                  <a:pt x="312904" y="352182"/>
                  <a:pt x="329925" y="332543"/>
                  <a:pt x="346944" y="312905"/>
                </a:cubicBezTo>
                <a:cubicBezTo>
                  <a:pt x="348908" y="310287"/>
                  <a:pt x="351526" y="307668"/>
                  <a:pt x="353491" y="305050"/>
                </a:cubicBezTo>
                <a:cubicBezTo>
                  <a:pt x="355454" y="302431"/>
                  <a:pt x="358072" y="299813"/>
                  <a:pt x="360037" y="297194"/>
                </a:cubicBezTo>
                <a:lnTo>
                  <a:pt x="364846" y="291338"/>
                </a:lnTo>
                <a:lnTo>
                  <a:pt x="425133" y="373044"/>
                </a:lnTo>
                <a:lnTo>
                  <a:pt x="422879" y="375748"/>
                </a:lnTo>
                <a:cubicBezTo>
                  <a:pt x="420915" y="378366"/>
                  <a:pt x="418297" y="380984"/>
                  <a:pt x="416333" y="383603"/>
                </a:cubicBezTo>
                <a:cubicBezTo>
                  <a:pt x="402586" y="399314"/>
                  <a:pt x="388839" y="415025"/>
                  <a:pt x="375092" y="430735"/>
                </a:cubicBezTo>
                <a:cubicBezTo>
                  <a:pt x="367237" y="439245"/>
                  <a:pt x="359382" y="447755"/>
                  <a:pt x="352181" y="456265"/>
                </a:cubicBezTo>
                <a:cubicBezTo>
                  <a:pt x="350217" y="458883"/>
                  <a:pt x="347598" y="461502"/>
                  <a:pt x="345635" y="464120"/>
                </a:cubicBezTo>
                <a:cubicBezTo>
                  <a:pt x="343671" y="466739"/>
                  <a:pt x="341053" y="469357"/>
                  <a:pt x="339089" y="471976"/>
                </a:cubicBezTo>
                <a:cubicBezTo>
                  <a:pt x="300466" y="515835"/>
                  <a:pt x="265117" y="559039"/>
                  <a:pt x="235660" y="600279"/>
                </a:cubicBezTo>
                <a:lnTo>
                  <a:pt x="487031" y="600279"/>
                </a:lnTo>
                <a:cubicBezTo>
                  <a:pt x="454301" y="557075"/>
                  <a:pt x="413060" y="514526"/>
                  <a:pt x="368546" y="470666"/>
                </a:cubicBezTo>
                <a:cubicBezTo>
                  <a:pt x="377057" y="461502"/>
                  <a:pt x="384912" y="451683"/>
                  <a:pt x="393422" y="442518"/>
                </a:cubicBezTo>
                <a:cubicBezTo>
                  <a:pt x="406514" y="427462"/>
                  <a:pt x="419606" y="412406"/>
                  <a:pt x="432698" y="397350"/>
                </a:cubicBezTo>
                <a:lnTo>
                  <a:pt x="474179" y="439515"/>
                </a:lnTo>
                <a:lnTo>
                  <a:pt x="632201" y="653679"/>
                </a:lnTo>
                <a:lnTo>
                  <a:pt x="638441" y="665506"/>
                </a:lnTo>
                <a:cubicBezTo>
                  <a:pt x="650071" y="697326"/>
                  <a:pt x="656576" y="730221"/>
                  <a:pt x="656576" y="764588"/>
                </a:cubicBezTo>
                <a:cubicBezTo>
                  <a:pt x="656576" y="915803"/>
                  <a:pt x="562967" y="1023159"/>
                  <a:pt x="455610" y="1114151"/>
                </a:cubicBezTo>
                <a:cubicBezTo>
                  <a:pt x="440554" y="1101713"/>
                  <a:pt x="426152" y="1089930"/>
                  <a:pt x="411096" y="1078147"/>
                </a:cubicBezTo>
                <a:cubicBezTo>
                  <a:pt x="400623" y="1069637"/>
                  <a:pt x="389494" y="1061127"/>
                  <a:pt x="379020" y="1052617"/>
                </a:cubicBezTo>
                <a:cubicBezTo>
                  <a:pt x="416987" y="1020541"/>
                  <a:pt x="452991" y="986501"/>
                  <a:pt x="481794" y="950498"/>
                </a:cubicBezTo>
                <a:lnTo>
                  <a:pt x="240242" y="950498"/>
                </a:lnTo>
                <a:cubicBezTo>
                  <a:pt x="270354" y="986501"/>
                  <a:pt x="307668" y="1019886"/>
                  <a:pt x="346944" y="1052617"/>
                </a:cubicBezTo>
                <a:cubicBezTo>
                  <a:pt x="349563" y="1054580"/>
                  <a:pt x="352181" y="1057199"/>
                  <a:pt x="354800" y="1059163"/>
                </a:cubicBezTo>
                <a:cubicBezTo>
                  <a:pt x="357418" y="1061127"/>
                  <a:pt x="360037" y="1063745"/>
                  <a:pt x="362655" y="1065709"/>
                </a:cubicBezTo>
                <a:cubicBezTo>
                  <a:pt x="373783" y="1074219"/>
                  <a:pt x="384912" y="1083383"/>
                  <a:pt x="396040" y="1092548"/>
                </a:cubicBezTo>
                <a:cubicBezTo>
                  <a:pt x="410441" y="1104331"/>
                  <a:pt x="424843" y="1115460"/>
                  <a:pt x="439244" y="1127243"/>
                </a:cubicBezTo>
                <a:cubicBezTo>
                  <a:pt x="441863" y="1129207"/>
                  <a:pt x="444481" y="1131825"/>
                  <a:pt x="447100" y="1133789"/>
                </a:cubicBezTo>
                <a:cubicBezTo>
                  <a:pt x="449718" y="1135753"/>
                  <a:pt x="452337" y="1138371"/>
                  <a:pt x="454955" y="1140335"/>
                </a:cubicBezTo>
                <a:cubicBezTo>
                  <a:pt x="532200" y="1205141"/>
                  <a:pt x="602898" y="1275839"/>
                  <a:pt x="632355" y="1368795"/>
                </a:cubicBezTo>
                <a:lnTo>
                  <a:pt x="631700" y="1368795"/>
                </a:lnTo>
                <a:cubicBezTo>
                  <a:pt x="640865" y="1398253"/>
                  <a:pt x="646102" y="1429674"/>
                  <a:pt x="646102" y="1463714"/>
                </a:cubicBezTo>
                <a:cubicBezTo>
                  <a:pt x="646102" y="1504300"/>
                  <a:pt x="637592" y="1542267"/>
                  <a:pt x="623191" y="1578270"/>
                </a:cubicBezTo>
                <a:lnTo>
                  <a:pt x="623845" y="1578271"/>
                </a:lnTo>
                <a:cubicBezTo>
                  <a:pt x="586532" y="1671226"/>
                  <a:pt x="507979" y="1749779"/>
                  <a:pt x="424189" y="1820477"/>
                </a:cubicBezTo>
                <a:cubicBezTo>
                  <a:pt x="421570" y="1822441"/>
                  <a:pt x="418952" y="1825060"/>
                  <a:pt x="416333" y="1827023"/>
                </a:cubicBezTo>
                <a:cubicBezTo>
                  <a:pt x="413715" y="1828988"/>
                  <a:pt x="411097" y="1831606"/>
                  <a:pt x="408478" y="1833570"/>
                </a:cubicBezTo>
                <a:cubicBezTo>
                  <a:pt x="386875" y="1851245"/>
                  <a:pt x="365273" y="1868264"/>
                  <a:pt x="344326" y="1885284"/>
                </a:cubicBezTo>
                <a:cubicBezTo>
                  <a:pt x="339743" y="1888557"/>
                  <a:pt x="335816" y="1891830"/>
                  <a:pt x="331888" y="1895103"/>
                </a:cubicBezTo>
                <a:cubicBezTo>
                  <a:pt x="328615" y="1897067"/>
                  <a:pt x="325997" y="1899686"/>
                  <a:pt x="323378" y="1901649"/>
                </a:cubicBezTo>
                <a:cubicBezTo>
                  <a:pt x="320760" y="1903613"/>
                  <a:pt x="318141" y="1906232"/>
                  <a:pt x="315523" y="1908195"/>
                </a:cubicBezTo>
                <a:cubicBezTo>
                  <a:pt x="271009" y="1944854"/>
                  <a:pt x="228459" y="1980203"/>
                  <a:pt x="193110" y="2016207"/>
                </a:cubicBezTo>
                <a:lnTo>
                  <a:pt x="454301" y="2016207"/>
                </a:lnTo>
                <a:cubicBezTo>
                  <a:pt x="423534" y="1980858"/>
                  <a:pt x="386875" y="1945509"/>
                  <a:pt x="348908" y="1909504"/>
                </a:cubicBezTo>
                <a:cubicBezTo>
                  <a:pt x="352836" y="1906886"/>
                  <a:pt x="356763" y="1903613"/>
                  <a:pt x="360691" y="1900340"/>
                </a:cubicBezTo>
                <a:cubicBezTo>
                  <a:pt x="381638" y="1883320"/>
                  <a:pt x="403241" y="1865646"/>
                  <a:pt x="424843" y="1847971"/>
                </a:cubicBezTo>
                <a:cubicBezTo>
                  <a:pt x="541364" y="1959255"/>
                  <a:pt x="648066" y="2065302"/>
                  <a:pt x="648066" y="2196225"/>
                </a:cubicBezTo>
                <a:cubicBezTo>
                  <a:pt x="648066" y="2328456"/>
                  <a:pt x="542673" y="2439741"/>
                  <a:pt x="422879" y="2544479"/>
                </a:cubicBezTo>
                <a:cubicBezTo>
                  <a:pt x="413715" y="2536623"/>
                  <a:pt x="404550" y="2529423"/>
                  <a:pt x="395386" y="2521568"/>
                </a:cubicBezTo>
                <a:cubicBezTo>
                  <a:pt x="379675" y="2508475"/>
                  <a:pt x="363309" y="2495383"/>
                  <a:pt x="347598" y="2482291"/>
                </a:cubicBezTo>
                <a:cubicBezTo>
                  <a:pt x="383603" y="2450870"/>
                  <a:pt x="417642" y="2418793"/>
                  <a:pt x="447755" y="2386717"/>
                </a:cubicBezTo>
                <a:lnTo>
                  <a:pt x="210785" y="2386718"/>
                </a:lnTo>
                <a:cubicBezTo>
                  <a:pt x="242206" y="2418793"/>
                  <a:pt x="278210" y="2450870"/>
                  <a:pt x="315523" y="2482291"/>
                </a:cubicBezTo>
                <a:cubicBezTo>
                  <a:pt x="318141" y="2484254"/>
                  <a:pt x="320760" y="2486873"/>
                  <a:pt x="323378" y="2488837"/>
                </a:cubicBezTo>
                <a:cubicBezTo>
                  <a:pt x="325997" y="2490800"/>
                  <a:pt x="328615" y="2493419"/>
                  <a:pt x="331234" y="2495383"/>
                </a:cubicBezTo>
                <a:cubicBezTo>
                  <a:pt x="346944" y="2509129"/>
                  <a:pt x="363309" y="2522877"/>
                  <a:pt x="379675" y="2535969"/>
                </a:cubicBezTo>
                <a:cubicBezTo>
                  <a:pt x="388840" y="2543170"/>
                  <a:pt x="397349" y="2551025"/>
                  <a:pt x="406514" y="2558226"/>
                </a:cubicBezTo>
                <a:cubicBezTo>
                  <a:pt x="409132" y="2560190"/>
                  <a:pt x="411751" y="2562808"/>
                  <a:pt x="414369" y="2564772"/>
                </a:cubicBezTo>
                <a:cubicBezTo>
                  <a:pt x="416988" y="2566736"/>
                  <a:pt x="419606" y="2569354"/>
                  <a:pt x="422224" y="2571318"/>
                </a:cubicBezTo>
                <a:cubicBezTo>
                  <a:pt x="549874" y="2678020"/>
                  <a:pt x="669014" y="2788649"/>
                  <a:pt x="668359" y="2914335"/>
                </a:cubicBezTo>
                <a:lnTo>
                  <a:pt x="565585" y="2914335"/>
                </a:lnTo>
                <a:cubicBezTo>
                  <a:pt x="565585" y="2823998"/>
                  <a:pt x="459538" y="2727770"/>
                  <a:pt x="346289" y="2633506"/>
                </a:cubicBezTo>
                <a:cubicBezTo>
                  <a:pt x="343671" y="2631543"/>
                  <a:pt x="341052" y="2628924"/>
                  <a:pt x="338434" y="2626960"/>
                </a:cubicBezTo>
                <a:cubicBezTo>
                  <a:pt x="335815" y="2624996"/>
                  <a:pt x="333197" y="2622378"/>
                  <a:pt x="330579" y="2620414"/>
                </a:cubicBezTo>
                <a:cubicBezTo>
                  <a:pt x="323378" y="2614522"/>
                  <a:pt x="316177" y="2608631"/>
                  <a:pt x="308977" y="2602739"/>
                </a:cubicBezTo>
                <a:cubicBezTo>
                  <a:pt x="291302" y="2588338"/>
                  <a:pt x="272973" y="2573282"/>
                  <a:pt x="255298" y="2558226"/>
                </a:cubicBezTo>
                <a:cubicBezTo>
                  <a:pt x="252680" y="2556262"/>
                  <a:pt x="250062" y="2553643"/>
                  <a:pt x="247443" y="2551680"/>
                </a:cubicBezTo>
                <a:cubicBezTo>
                  <a:pt x="244825" y="2549716"/>
                  <a:pt x="242206" y="2547097"/>
                  <a:pt x="239588" y="2545134"/>
                </a:cubicBezTo>
                <a:cubicBezTo>
                  <a:pt x="176091" y="2491128"/>
                  <a:pt x="116194" y="2435813"/>
                  <a:pt x="72171" y="2377144"/>
                </a:cubicBezTo>
                <a:close/>
                <a:moveTo>
                  <a:pt x="0" y="2915645"/>
                </a:moveTo>
                <a:cubicBezTo>
                  <a:pt x="0" y="2787995"/>
                  <a:pt x="116521" y="2678020"/>
                  <a:pt x="240242" y="2572628"/>
                </a:cubicBezTo>
                <a:cubicBezTo>
                  <a:pt x="257917" y="2587683"/>
                  <a:pt x="276246" y="2602740"/>
                  <a:pt x="295229" y="2617796"/>
                </a:cubicBezTo>
                <a:cubicBezTo>
                  <a:pt x="301776" y="2623687"/>
                  <a:pt x="308977" y="2628925"/>
                  <a:pt x="315523" y="2634816"/>
                </a:cubicBezTo>
                <a:cubicBezTo>
                  <a:pt x="202275" y="2731698"/>
                  <a:pt x="102773" y="2823999"/>
                  <a:pt x="102773" y="2915645"/>
                </a:cubicBezTo>
                <a:close/>
              </a:path>
            </a:pathLst>
          </a:custGeom>
          <a:solidFill>
            <a:schemeClr val="accent4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4800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57278C10-63C6-47B3-B402-85698C8991BF}"/>
              </a:ext>
            </a:extLst>
          </p:cNvPr>
          <p:cNvSpPr/>
          <p:nvPr userDrawn="1"/>
        </p:nvSpPr>
        <p:spPr>
          <a:xfrm rot="2700000">
            <a:off x="8034627" y="-3249698"/>
            <a:ext cx="4777757" cy="17796253"/>
          </a:xfrm>
          <a:custGeom>
            <a:avLst/>
            <a:gdLst>
              <a:gd name="connsiteX0" fmla="*/ 580433 w 3185171"/>
              <a:gd name="connsiteY0" fmla="*/ 10991076 h 11865198"/>
              <a:gd name="connsiteX1" fmla="*/ 730150 w 3185171"/>
              <a:gd name="connsiteY1" fmla="*/ 10841979 h 11865198"/>
              <a:gd name="connsiteX2" fmla="*/ 1165461 w 3185171"/>
              <a:gd name="connsiteY2" fmla="*/ 10453358 h 11865198"/>
              <a:gd name="connsiteX3" fmla="*/ 1318996 w 3185171"/>
              <a:gd name="connsiteY3" fmla="*/ 10579476 h 11865198"/>
              <a:gd name="connsiteX4" fmla="*/ 33274 w 3185171"/>
              <a:gd name="connsiteY4" fmla="*/ 11865198 h 11865198"/>
              <a:gd name="connsiteX5" fmla="*/ 43303 w 3185171"/>
              <a:gd name="connsiteY5" fmla="*/ 11819253 h 11865198"/>
              <a:gd name="connsiteX6" fmla="*/ 580433 w 3185171"/>
              <a:gd name="connsiteY6" fmla="*/ 10991076 h 11865198"/>
              <a:gd name="connsiteX7" fmla="*/ 520806 w 3185171"/>
              <a:gd name="connsiteY7" fmla="*/ 8767093 h 11865198"/>
              <a:gd name="connsiteX8" fmla="*/ 622428 w 3185171"/>
              <a:gd name="connsiteY8" fmla="*/ 9033846 h 11865198"/>
              <a:gd name="connsiteX9" fmla="*/ 765331 w 3185171"/>
              <a:gd name="connsiteY9" fmla="*/ 9256143 h 11865198"/>
              <a:gd name="connsiteX10" fmla="*/ 809789 w 3185171"/>
              <a:gd name="connsiteY10" fmla="*/ 9313305 h 11865198"/>
              <a:gd name="connsiteX11" fmla="*/ 2365855 w 3185171"/>
              <a:gd name="connsiteY11" fmla="*/ 9313305 h 11865198"/>
              <a:gd name="connsiteX12" fmla="*/ 2407139 w 3185171"/>
              <a:gd name="connsiteY12" fmla="*/ 9256143 h 11865198"/>
              <a:gd name="connsiteX13" fmla="*/ 2540515 w 3185171"/>
              <a:gd name="connsiteY13" fmla="*/ 9033846 h 11865198"/>
              <a:gd name="connsiteX14" fmla="*/ 2632610 w 3185171"/>
              <a:gd name="connsiteY14" fmla="*/ 8767093 h 11865198"/>
              <a:gd name="connsiteX15" fmla="*/ 733574 w 3185171"/>
              <a:gd name="connsiteY15" fmla="*/ 7985884 h 11865198"/>
              <a:gd name="connsiteX16" fmla="*/ 612899 w 3185171"/>
              <a:gd name="connsiteY16" fmla="*/ 8173246 h 11865198"/>
              <a:gd name="connsiteX17" fmla="*/ 504928 w 3185171"/>
              <a:gd name="connsiteY17" fmla="*/ 8490812 h 11865198"/>
              <a:gd name="connsiteX18" fmla="*/ 501754 w 3185171"/>
              <a:gd name="connsiteY18" fmla="*/ 8528920 h 11865198"/>
              <a:gd name="connsiteX19" fmla="*/ 2635785 w 3185171"/>
              <a:gd name="connsiteY19" fmla="*/ 8528920 h 11865198"/>
              <a:gd name="connsiteX20" fmla="*/ 2629433 w 3185171"/>
              <a:gd name="connsiteY20" fmla="*/ 8490812 h 11865198"/>
              <a:gd name="connsiteX21" fmla="*/ 2508761 w 3185171"/>
              <a:gd name="connsiteY21" fmla="*/ 8173247 h 11865198"/>
              <a:gd name="connsiteX22" fmla="*/ 2388085 w 3185171"/>
              <a:gd name="connsiteY22" fmla="*/ 7985884 h 11865198"/>
              <a:gd name="connsiteX23" fmla="*/ 819317 w 3185171"/>
              <a:gd name="connsiteY23" fmla="*/ 1841012 h 11865198"/>
              <a:gd name="connsiteX24" fmla="*/ 889180 w 3185171"/>
              <a:gd name="connsiteY24" fmla="*/ 2126820 h 11865198"/>
              <a:gd name="connsiteX25" fmla="*/ 997152 w 3185171"/>
              <a:gd name="connsiteY25" fmla="*/ 2349114 h 11865198"/>
              <a:gd name="connsiteX26" fmla="*/ 1003503 w 3185171"/>
              <a:gd name="connsiteY26" fmla="*/ 2355466 h 11865198"/>
              <a:gd name="connsiteX27" fmla="*/ 2489705 w 3185171"/>
              <a:gd name="connsiteY27" fmla="*/ 2355467 h 11865198"/>
              <a:gd name="connsiteX28" fmla="*/ 2492882 w 3185171"/>
              <a:gd name="connsiteY28" fmla="*/ 2349114 h 11865198"/>
              <a:gd name="connsiteX29" fmla="*/ 2600854 w 3185171"/>
              <a:gd name="connsiteY29" fmla="*/ 2126820 h 11865198"/>
              <a:gd name="connsiteX30" fmla="*/ 2673893 w 3185171"/>
              <a:gd name="connsiteY30" fmla="*/ 1841011 h 11865198"/>
              <a:gd name="connsiteX31" fmla="*/ 1865672 w 3185171"/>
              <a:gd name="connsiteY31" fmla="*/ 334123 h 11865198"/>
              <a:gd name="connsiteX32" fmla="*/ 2199795 w 3185171"/>
              <a:gd name="connsiteY32" fmla="*/ 0 h 11865198"/>
              <a:gd name="connsiteX33" fmla="*/ 2312620 w 3185171"/>
              <a:gd name="connsiteY33" fmla="*/ 111270 h 11865198"/>
              <a:gd name="connsiteX34" fmla="*/ 3185171 w 3185171"/>
              <a:gd name="connsiteY34" fmla="*/ 1682228 h 11865198"/>
              <a:gd name="connsiteX35" fmla="*/ 2210249 w 3185171"/>
              <a:gd name="connsiteY35" fmla="*/ 3378023 h 11865198"/>
              <a:gd name="connsiteX36" fmla="*/ 1994304 w 3185171"/>
              <a:gd name="connsiteY36" fmla="*/ 3203364 h 11865198"/>
              <a:gd name="connsiteX37" fmla="*/ 1838699 w 3185171"/>
              <a:gd name="connsiteY37" fmla="*/ 3079514 h 11865198"/>
              <a:gd name="connsiteX38" fmla="*/ 2337274 w 3185171"/>
              <a:gd name="connsiteY38" fmla="*/ 2584112 h 11865198"/>
              <a:gd name="connsiteX39" fmla="*/ 1165462 w 3185171"/>
              <a:gd name="connsiteY39" fmla="*/ 2584113 h 11865198"/>
              <a:gd name="connsiteX40" fmla="*/ 1683091 w 3185171"/>
              <a:gd name="connsiteY40" fmla="*/ 3079514 h 11865198"/>
              <a:gd name="connsiteX41" fmla="*/ 1721199 w 3185171"/>
              <a:gd name="connsiteY41" fmla="*/ 3111269 h 11865198"/>
              <a:gd name="connsiteX42" fmla="*/ 1759308 w 3185171"/>
              <a:gd name="connsiteY42" fmla="*/ 3143025 h 11865198"/>
              <a:gd name="connsiteX43" fmla="*/ 1921266 w 3185171"/>
              <a:gd name="connsiteY43" fmla="*/ 3273227 h 11865198"/>
              <a:gd name="connsiteX44" fmla="*/ 2130857 w 3185171"/>
              <a:gd name="connsiteY44" fmla="*/ 3441537 h 11865198"/>
              <a:gd name="connsiteX45" fmla="*/ 2168965 w 3185171"/>
              <a:gd name="connsiteY45" fmla="*/ 3473294 h 11865198"/>
              <a:gd name="connsiteX46" fmla="*/ 2207075 w 3185171"/>
              <a:gd name="connsiteY46" fmla="*/ 3505050 h 11865198"/>
              <a:gd name="connsiteX47" fmla="*/ 3067672 w 3185171"/>
              <a:gd name="connsiteY47" fmla="*/ 4613349 h 11865198"/>
              <a:gd name="connsiteX48" fmla="*/ 2540515 w 3185171"/>
              <a:gd name="connsiteY48" fmla="*/ 4613348 h 11865198"/>
              <a:gd name="connsiteX49" fmla="*/ 2483353 w 3185171"/>
              <a:gd name="connsiteY49" fmla="*/ 4499025 h 11865198"/>
              <a:gd name="connsiteX50" fmla="*/ 908236 w 3185171"/>
              <a:gd name="connsiteY50" fmla="*/ 4499025 h 11865198"/>
              <a:gd name="connsiteX51" fmla="*/ 828844 w 3185171"/>
              <a:gd name="connsiteY51" fmla="*/ 4629227 h 11865198"/>
              <a:gd name="connsiteX52" fmla="*/ 746278 w 3185171"/>
              <a:gd name="connsiteY52" fmla="*/ 4946792 h 11865198"/>
              <a:gd name="connsiteX53" fmla="*/ 749453 w 3185171"/>
              <a:gd name="connsiteY53" fmla="*/ 5016657 h 11865198"/>
              <a:gd name="connsiteX54" fmla="*/ 1816469 w 3185171"/>
              <a:gd name="connsiteY54" fmla="*/ 5016657 h 11865198"/>
              <a:gd name="connsiteX55" fmla="*/ 1816469 w 3185171"/>
              <a:gd name="connsiteY55" fmla="*/ 5238952 h 11865198"/>
              <a:gd name="connsiteX56" fmla="*/ 778035 w 3185171"/>
              <a:gd name="connsiteY56" fmla="*/ 5238952 h 11865198"/>
              <a:gd name="connsiteX57" fmla="*/ 857424 w 3185171"/>
              <a:gd name="connsiteY57" fmla="*/ 5486652 h 11865198"/>
              <a:gd name="connsiteX58" fmla="*/ 965396 w 3185171"/>
              <a:gd name="connsiteY58" fmla="*/ 5708948 h 11865198"/>
              <a:gd name="connsiteX59" fmla="*/ 993977 w 3185171"/>
              <a:gd name="connsiteY59" fmla="*/ 5753406 h 11865198"/>
              <a:gd name="connsiteX60" fmla="*/ 2413490 w 3185171"/>
              <a:gd name="connsiteY60" fmla="*/ 5753406 h 11865198"/>
              <a:gd name="connsiteX61" fmla="*/ 2442071 w 3185171"/>
              <a:gd name="connsiteY61" fmla="*/ 5708948 h 11865198"/>
              <a:gd name="connsiteX62" fmla="*/ 2489705 w 3185171"/>
              <a:gd name="connsiteY62" fmla="*/ 5626379 h 11865198"/>
              <a:gd name="connsiteX63" fmla="*/ 3029565 w 3185171"/>
              <a:gd name="connsiteY63" fmla="*/ 5626379 h 11865198"/>
              <a:gd name="connsiteX64" fmla="*/ 2060994 w 3185171"/>
              <a:gd name="connsiteY64" fmla="*/ 6801368 h 11865198"/>
              <a:gd name="connsiteX65" fmla="*/ 2022886 w 3185171"/>
              <a:gd name="connsiteY65" fmla="*/ 6833124 h 11865198"/>
              <a:gd name="connsiteX66" fmla="*/ 1984777 w 3185171"/>
              <a:gd name="connsiteY66" fmla="*/ 6864882 h 11865198"/>
              <a:gd name="connsiteX67" fmla="*/ 1673564 w 3185171"/>
              <a:gd name="connsiteY67" fmla="*/ 7115758 h 11865198"/>
              <a:gd name="connsiteX68" fmla="*/ 1613228 w 3185171"/>
              <a:gd name="connsiteY68" fmla="*/ 7163392 h 11865198"/>
              <a:gd name="connsiteX69" fmla="*/ 1571945 w 3185171"/>
              <a:gd name="connsiteY69" fmla="*/ 7195148 h 11865198"/>
              <a:gd name="connsiteX70" fmla="*/ 1530661 w 3185171"/>
              <a:gd name="connsiteY70" fmla="*/ 7223729 h 11865198"/>
              <a:gd name="connsiteX71" fmla="*/ 936816 w 3185171"/>
              <a:gd name="connsiteY71" fmla="*/ 7747710 h 11865198"/>
              <a:gd name="connsiteX72" fmla="*/ 2200722 w 3185171"/>
              <a:gd name="connsiteY72" fmla="*/ 7747710 h 11865198"/>
              <a:gd name="connsiteX73" fmla="*/ 1689443 w 3185171"/>
              <a:gd name="connsiteY73" fmla="*/ 7230082 h 11865198"/>
              <a:gd name="connsiteX74" fmla="*/ 1746604 w 3185171"/>
              <a:gd name="connsiteY74" fmla="*/ 7185621 h 11865198"/>
              <a:gd name="connsiteX75" fmla="*/ 2057817 w 3185171"/>
              <a:gd name="connsiteY75" fmla="*/ 6931570 h 11865198"/>
              <a:gd name="connsiteX76" fmla="*/ 3140712 w 3185171"/>
              <a:gd name="connsiteY76" fmla="*/ 8621014 h 11865198"/>
              <a:gd name="connsiteX77" fmla="*/ 3134828 w 3185171"/>
              <a:gd name="connsiteY77" fmla="*/ 8740118 h 11865198"/>
              <a:gd name="connsiteX78" fmla="*/ 3130761 w 3185171"/>
              <a:gd name="connsiteY78" fmla="*/ 8767711 h 11865198"/>
              <a:gd name="connsiteX79" fmla="*/ 1796494 w 3185171"/>
              <a:gd name="connsiteY79" fmla="*/ 10101978 h 11865198"/>
              <a:gd name="connsiteX80" fmla="*/ 1683091 w 3185171"/>
              <a:gd name="connsiteY80" fmla="*/ 10008771 h 11865198"/>
              <a:gd name="connsiteX81" fmla="*/ 2168966 w 3185171"/>
              <a:gd name="connsiteY81" fmla="*/ 9545126 h 11865198"/>
              <a:gd name="connsiteX82" fmla="*/ 1019382 w 3185171"/>
              <a:gd name="connsiteY82" fmla="*/ 9545126 h 11865198"/>
              <a:gd name="connsiteX83" fmla="*/ 1527485 w 3185171"/>
              <a:gd name="connsiteY83" fmla="*/ 10008771 h 11865198"/>
              <a:gd name="connsiteX84" fmla="*/ 1565593 w 3185171"/>
              <a:gd name="connsiteY84" fmla="*/ 10040527 h 11865198"/>
              <a:gd name="connsiteX85" fmla="*/ 1603702 w 3185171"/>
              <a:gd name="connsiteY85" fmla="*/ 10072284 h 11865198"/>
              <a:gd name="connsiteX86" fmla="*/ 1724760 w 3185171"/>
              <a:gd name="connsiteY86" fmla="*/ 10173712 h 11865198"/>
              <a:gd name="connsiteX87" fmla="*/ 1389641 w 3185171"/>
              <a:gd name="connsiteY87" fmla="*/ 10508831 h 11865198"/>
              <a:gd name="connsiteX88" fmla="*/ 1238502 w 3185171"/>
              <a:gd name="connsiteY88" fmla="*/ 10383497 h 11865198"/>
              <a:gd name="connsiteX89" fmla="*/ 1200393 w 3185171"/>
              <a:gd name="connsiteY89" fmla="*/ 10351740 h 11865198"/>
              <a:gd name="connsiteX90" fmla="*/ 1162287 w 3185171"/>
              <a:gd name="connsiteY90" fmla="*/ 10319984 h 11865198"/>
              <a:gd name="connsiteX91" fmla="*/ 0 w 3185171"/>
              <a:gd name="connsiteY91" fmla="*/ 8592432 h 11865198"/>
              <a:gd name="connsiteX92" fmla="*/ 1200393 w 3185171"/>
              <a:gd name="connsiteY92" fmla="*/ 6890287 h 11865198"/>
              <a:gd name="connsiteX93" fmla="*/ 1238501 w 3185171"/>
              <a:gd name="connsiteY93" fmla="*/ 6858530 h 11865198"/>
              <a:gd name="connsiteX94" fmla="*/ 1276610 w 3185171"/>
              <a:gd name="connsiteY94" fmla="*/ 6826773 h 11865198"/>
              <a:gd name="connsiteX95" fmla="*/ 1343298 w 3185171"/>
              <a:gd name="connsiteY95" fmla="*/ 6772789 h 11865198"/>
              <a:gd name="connsiteX96" fmla="*/ 1648159 w 3185171"/>
              <a:gd name="connsiteY96" fmla="*/ 6528264 h 11865198"/>
              <a:gd name="connsiteX97" fmla="*/ 1686268 w 3185171"/>
              <a:gd name="connsiteY97" fmla="*/ 6496507 h 11865198"/>
              <a:gd name="connsiteX98" fmla="*/ 1724374 w 3185171"/>
              <a:gd name="connsiteY98" fmla="*/ 6464750 h 11865198"/>
              <a:gd name="connsiteX99" fmla="*/ 2245180 w 3185171"/>
              <a:gd name="connsiteY99" fmla="*/ 5966174 h 11865198"/>
              <a:gd name="connsiteX100" fmla="*/ 1146409 w 3185171"/>
              <a:gd name="connsiteY100" fmla="*/ 5966174 h 11865198"/>
              <a:gd name="connsiteX101" fmla="*/ 1575119 w 3185171"/>
              <a:gd name="connsiteY101" fmla="*/ 6458399 h 11865198"/>
              <a:gd name="connsiteX102" fmla="*/ 1270259 w 3185171"/>
              <a:gd name="connsiteY102" fmla="*/ 6702924 h 11865198"/>
              <a:gd name="connsiteX103" fmla="*/ 1203570 w 3185171"/>
              <a:gd name="connsiteY103" fmla="*/ 6756910 h 11865198"/>
              <a:gd name="connsiteX104" fmla="*/ 247702 w 3185171"/>
              <a:gd name="connsiteY104" fmla="*/ 4934090 h 11865198"/>
              <a:gd name="connsiteX105" fmla="*/ 1298838 w 3185171"/>
              <a:gd name="connsiteY105" fmla="*/ 3485995 h 11865198"/>
              <a:gd name="connsiteX106" fmla="*/ 1517958 w 3185171"/>
              <a:gd name="connsiteY106" fmla="*/ 3663832 h 11865198"/>
              <a:gd name="connsiteX107" fmla="*/ 1673565 w 3185171"/>
              <a:gd name="connsiteY107" fmla="*/ 3787681 h 11865198"/>
              <a:gd name="connsiteX108" fmla="*/ 1105126 w 3185171"/>
              <a:gd name="connsiteY108" fmla="*/ 4264030 h 11865198"/>
              <a:gd name="connsiteX109" fmla="*/ 2334099 w 3185171"/>
              <a:gd name="connsiteY109" fmla="*/ 4264030 h 11865198"/>
              <a:gd name="connsiteX110" fmla="*/ 1838697 w 3185171"/>
              <a:gd name="connsiteY110" fmla="*/ 3790858 h 11865198"/>
              <a:gd name="connsiteX111" fmla="*/ 1800591 w 3185171"/>
              <a:gd name="connsiteY111" fmla="*/ 3759102 h 11865198"/>
              <a:gd name="connsiteX112" fmla="*/ 1759308 w 3185171"/>
              <a:gd name="connsiteY112" fmla="*/ 3727345 h 11865198"/>
              <a:gd name="connsiteX113" fmla="*/ 1594175 w 3185171"/>
              <a:gd name="connsiteY113" fmla="*/ 3593968 h 11865198"/>
              <a:gd name="connsiteX114" fmla="*/ 1384582 w 3185171"/>
              <a:gd name="connsiteY114" fmla="*/ 3425658 h 11865198"/>
              <a:gd name="connsiteX115" fmla="*/ 1346473 w 3185171"/>
              <a:gd name="connsiteY115" fmla="*/ 3393902 h 11865198"/>
              <a:gd name="connsiteX116" fmla="*/ 1308367 w 3185171"/>
              <a:gd name="connsiteY116" fmla="*/ 3362145 h 11865198"/>
              <a:gd name="connsiteX117" fmla="*/ 339298 w 3185171"/>
              <a:gd name="connsiteY117" fmla="*/ 1943624 h 11865198"/>
              <a:gd name="connsiteX118" fmla="*/ 330348 w 3185171"/>
              <a:gd name="connsiteY118" fmla="*/ 1869447 h 11865198"/>
              <a:gd name="connsiteX119" fmla="*/ 899326 w 3185171"/>
              <a:gd name="connsiteY119" fmla="*/ 1300469 h 11865198"/>
              <a:gd name="connsiteX120" fmla="*/ 859012 w 3185171"/>
              <a:gd name="connsiteY120" fmla="*/ 1395627 h 11865198"/>
              <a:gd name="connsiteX121" fmla="*/ 819318 w 3185171"/>
              <a:gd name="connsiteY121" fmla="*/ 1552026 h 11865198"/>
              <a:gd name="connsiteX122" fmla="*/ 809790 w 3185171"/>
              <a:gd name="connsiteY122" fmla="*/ 1615540 h 11865198"/>
              <a:gd name="connsiteX123" fmla="*/ 2683420 w 3185171"/>
              <a:gd name="connsiteY123" fmla="*/ 1615540 h 11865198"/>
              <a:gd name="connsiteX124" fmla="*/ 2677068 w 3185171"/>
              <a:gd name="connsiteY124" fmla="*/ 1552027 h 11865198"/>
              <a:gd name="connsiteX125" fmla="*/ 2578624 w 3185171"/>
              <a:gd name="connsiteY125" fmla="*/ 1234464 h 11865198"/>
              <a:gd name="connsiteX126" fmla="*/ 2508760 w 3185171"/>
              <a:gd name="connsiteY126" fmla="*/ 1097910 h 11865198"/>
              <a:gd name="connsiteX127" fmla="*/ 1101885 w 3185171"/>
              <a:gd name="connsiteY127" fmla="*/ 1097910 h 11865198"/>
              <a:gd name="connsiteX128" fmla="*/ 1314652 w 3185171"/>
              <a:gd name="connsiteY128" fmla="*/ 885143 h 11865198"/>
              <a:gd name="connsiteX129" fmla="*/ 2362680 w 3185171"/>
              <a:gd name="connsiteY129" fmla="*/ 885143 h 11865198"/>
              <a:gd name="connsiteX130" fmla="*/ 1946472 w 3185171"/>
              <a:gd name="connsiteY130" fmla="*/ 414899 h 1186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185171" h="11865198">
                <a:moveTo>
                  <a:pt x="580433" y="10991076"/>
                </a:moveTo>
                <a:cubicBezTo>
                  <a:pt x="628575" y="10941007"/>
                  <a:pt x="678626" y="10891325"/>
                  <a:pt x="730150" y="10841979"/>
                </a:cubicBezTo>
                <a:cubicBezTo>
                  <a:pt x="867546" y="10710387"/>
                  <a:pt x="1015412" y="10581178"/>
                  <a:pt x="1165461" y="10453358"/>
                </a:cubicBezTo>
                <a:lnTo>
                  <a:pt x="1318996" y="10579476"/>
                </a:lnTo>
                <a:lnTo>
                  <a:pt x="33274" y="11865198"/>
                </a:lnTo>
                <a:lnTo>
                  <a:pt x="43303" y="11819253"/>
                </a:lnTo>
                <a:cubicBezTo>
                  <a:pt x="127566" y="11527471"/>
                  <a:pt x="327687" y="11253936"/>
                  <a:pt x="580433" y="10991076"/>
                </a:cubicBezTo>
                <a:close/>
                <a:moveTo>
                  <a:pt x="520806" y="8767093"/>
                </a:moveTo>
                <a:cubicBezTo>
                  <a:pt x="539859" y="8856012"/>
                  <a:pt x="574793" y="8944930"/>
                  <a:pt x="622428" y="9033846"/>
                </a:cubicBezTo>
                <a:cubicBezTo>
                  <a:pt x="660534" y="9106888"/>
                  <a:pt x="711345" y="9183103"/>
                  <a:pt x="765331" y="9256143"/>
                </a:cubicBezTo>
                <a:cubicBezTo>
                  <a:pt x="778034" y="9275196"/>
                  <a:pt x="793913" y="9294249"/>
                  <a:pt x="809789" y="9313305"/>
                </a:cubicBezTo>
                <a:lnTo>
                  <a:pt x="2365855" y="9313305"/>
                </a:lnTo>
                <a:cubicBezTo>
                  <a:pt x="2378559" y="9294249"/>
                  <a:pt x="2394437" y="9275196"/>
                  <a:pt x="2407139" y="9256143"/>
                </a:cubicBezTo>
                <a:cubicBezTo>
                  <a:pt x="2461125" y="9183103"/>
                  <a:pt x="2505583" y="9110063"/>
                  <a:pt x="2540515" y="9033846"/>
                </a:cubicBezTo>
                <a:cubicBezTo>
                  <a:pt x="2581800" y="8944930"/>
                  <a:pt x="2613554" y="8856012"/>
                  <a:pt x="2632610" y="8767093"/>
                </a:cubicBezTo>
                <a:close/>
                <a:moveTo>
                  <a:pt x="733574" y="7985884"/>
                </a:moveTo>
                <a:cubicBezTo>
                  <a:pt x="689116" y="8046223"/>
                  <a:pt x="647833" y="8109736"/>
                  <a:pt x="612899" y="8173246"/>
                </a:cubicBezTo>
                <a:cubicBezTo>
                  <a:pt x="555737" y="8274868"/>
                  <a:pt x="520806" y="8382841"/>
                  <a:pt x="504928" y="8490812"/>
                </a:cubicBezTo>
                <a:cubicBezTo>
                  <a:pt x="504927" y="8503515"/>
                  <a:pt x="501753" y="8516217"/>
                  <a:pt x="501754" y="8528920"/>
                </a:cubicBezTo>
                <a:lnTo>
                  <a:pt x="2635785" y="8528920"/>
                </a:lnTo>
                <a:cubicBezTo>
                  <a:pt x="2632610" y="8516217"/>
                  <a:pt x="2632610" y="8503515"/>
                  <a:pt x="2629433" y="8490812"/>
                </a:cubicBezTo>
                <a:cubicBezTo>
                  <a:pt x="2607205" y="8386015"/>
                  <a:pt x="2565922" y="8278044"/>
                  <a:pt x="2508761" y="8173247"/>
                </a:cubicBezTo>
                <a:cubicBezTo>
                  <a:pt x="2473827" y="8109736"/>
                  <a:pt x="2432543" y="8049397"/>
                  <a:pt x="2388085" y="7985884"/>
                </a:cubicBezTo>
                <a:close/>
                <a:moveTo>
                  <a:pt x="819317" y="1841012"/>
                </a:moveTo>
                <a:cubicBezTo>
                  <a:pt x="832019" y="1939456"/>
                  <a:pt x="854249" y="2034726"/>
                  <a:pt x="889180" y="2126820"/>
                </a:cubicBezTo>
                <a:cubicBezTo>
                  <a:pt x="917762" y="2203034"/>
                  <a:pt x="955868" y="2279252"/>
                  <a:pt x="997152" y="2349114"/>
                </a:cubicBezTo>
                <a:cubicBezTo>
                  <a:pt x="1000329" y="2352290"/>
                  <a:pt x="1000329" y="2352290"/>
                  <a:pt x="1003503" y="2355466"/>
                </a:cubicBezTo>
                <a:lnTo>
                  <a:pt x="2489705" y="2355467"/>
                </a:lnTo>
                <a:cubicBezTo>
                  <a:pt x="2489705" y="2352289"/>
                  <a:pt x="2492882" y="2352290"/>
                  <a:pt x="2492882" y="2349114"/>
                </a:cubicBezTo>
                <a:cubicBezTo>
                  <a:pt x="2534165" y="2279251"/>
                  <a:pt x="2572271" y="2203035"/>
                  <a:pt x="2600854" y="2126820"/>
                </a:cubicBezTo>
                <a:cubicBezTo>
                  <a:pt x="2635785" y="2037901"/>
                  <a:pt x="2661190" y="1939456"/>
                  <a:pt x="2673893" y="1841011"/>
                </a:cubicBezTo>
                <a:close/>
                <a:moveTo>
                  <a:pt x="1865672" y="334123"/>
                </a:moveTo>
                <a:lnTo>
                  <a:pt x="2199795" y="0"/>
                </a:lnTo>
                <a:lnTo>
                  <a:pt x="2312620" y="111270"/>
                </a:lnTo>
                <a:cubicBezTo>
                  <a:pt x="2798587" y="602708"/>
                  <a:pt x="3185171" y="1098705"/>
                  <a:pt x="3185171" y="1682228"/>
                </a:cubicBezTo>
                <a:cubicBezTo>
                  <a:pt x="3185171" y="2415803"/>
                  <a:pt x="2731055" y="2936609"/>
                  <a:pt x="2210249" y="3378023"/>
                </a:cubicBezTo>
                <a:cubicBezTo>
                  <a:pt x="2137210" y="3317687"/>
                  <a:pt x="2067344" y="3260525"/>
                  <a:pt x="1994304" y="3203364"/>
                </a:cubicBezTo>
                <a:cubicBezTo>
                  <a:pt x="1943494" y="3162080"/>
                  <a:pt x="1889509" y="3120797"/>
                  <a:pt x="1838699" y="3079514"/>
                </a:cubicBezTo>
                <a:cubicBezTo>
                  <a:pt x="2022885" y="2923905"/>
                  <a:pt x="2197545" y="2758772"/>
                  <a:pt x="2337274" y="2584112"/>
                </a:cubicBezTo>
                <a:lnTo>
                  <a:pt x="1165462" y="2584113"/>
                </a:lnTo>
                <a:cubicBezTo>
                  <a:pt x="1311542" y="2758772"/>
                  <a:pt x="1492553" y="2920731"/>
                  <a:pt x="1683091" y="3079514"/>
                </a:cubicBezTo>
                <a:cubicBezTo>
                  <a:pt x="1695794" y="3089041"/>
                  <a:pt x="1708496" y="3101742"/>
                  <a:pt x="1721199" y="3111269"/>
                </a:cubicBezTo>
                <a:cubicBezTo>
                  <a:pt x="1733903" y="3120797"/>
                  <a:pt x="1746604" y="3133499"/>
                  <a:pt x="1759308" y="3143025"/>
                </a:cubicBezTo>
                <a:cubicBezTo>
                  <a:pt x="1813292" y="3184309"/>
                  <a:pt x="1867279" y="3228769"/>
                  <a:pt x="1921266" y="3273227"/>
                </a:cubicBezTo>
                <a:cubicBezTo>
                  <a:pt x="1991129" y="3330388"/>
                  <a:pt x="2060994" y="3384376"/>
                  <a:pt x="2130857" y="3441537"/>
                </a:cubicBezTo>
                <a:cubicBezTo>
                  <a:pt x="2143560" y="3451064"/>
                  <a:pt x="2156262" y="3463765"/>
                  <a:pt x="2168965" y="3473294"/>
                </a:cubicBezTo>
                <a:cubicBezTo>
                  <a:pt x="2181667" y="3482821"/>
                  <a:pt x="2194370" y="3495522"/>
                  <a:pt x="2207075" y="3505050"/>
                </a:cubicBezTo>
                <a:cubicBezTo>
                  <a:pt x="2581800" y="3819438"/>
                  <a:pt x="2924768" y="4162407"/>
                  <a:pt x="3067672" y="4613349"/>
                </a:cubicBezTo>
                <a:lnTo>
                  <a:pt x="2540515" y="4613348"/>
                </a:lnTo>
                <a:cubicBezTo>
                  <a:pt x="2524637" y="4575243"/>
                  <a:pt x="2505583" y="4537134"/>
                  <a:pt x="2483353" y="4499025"/>
                </a:cubicBezTo>
                <a:lnTo>
                  <a:pt x="908236" y="4499025"/>
                </a:lnTo>
                <a:cubicBezTo>
                  <a:pt x="879654" y="4543486"/>
                  <a:pt x="851072" y="4584769"/>
                  <a:pt x="828844" y="4629227"/>
                </a:cubicBezTo>
                <a:cubicBezTo>
                  <a:pt x="778036" y="4730849"/>
                  <a:pt x="746278" y="4835646"/>
                  <a:pt x="746278" y="4946792"/>
                </a:cubicBezTo>
                <a:cubicBezTo>
                  <a:pt x="746277" y="4969022"/>
                  <a:pt x="749452" y="4994427"/>
                  <a:pt x="749453" y="5016657"/>
                </a:cubicBezTo>
                <a:lnTo>
                  <a:pt x="1816469" y="5016657"/>
                </a:lnTo>
                <a:lnTo>
                  <a:pt x="1816469" y="5238952"/>
                </a:lnTo>
                <a:lnTo>
                  <a:pt x="778035" y="5238952"/>
                </a:lnTo>
                <a:cubicBezTo>
                  <a:pt x="797089" y="5321518"/>
                  <a:pt x="825667" y="5404085"/>
                  <a:pt x="857424" y="5486652"/>
                </a:cubicBezTo>
                <a:cubicBezTo>
                  <a:pt x="886006" y="5562868"/>
                  <a:pt x="924112" y="5635908"/>
                  <a:pt x="965396" y="5708948"/>
                </a:cubicBezTo>
                <a:cubicBezTo>
                  <a:pt x="974925" y="5721650"/>
                  <a:pt x="984451" y="5737528"/>
                  <a:pt x="993977" y="5753406"/>
                </a:cubicBezTo>
                <a:lnTo>
                  <a:pt x="2413490" y="5753406"/>
                </a:lnTo>
                <a:cubicBezTo>
                  <a:pt x="2423016" y="5740702"/>
                  <a:pt x="2432543" y="5724824"/>
                  <a:pt x="2442071" y="5708948"/>
                </a:cubicBezTo>
                <a:cubicBezTo>
                  <a:pt x="2457948" y="5680366"/>
                  <a:pt x="2473826" y="5654962"/>
                  <a:pt x="2489705" y="5626379"/>
                </a:cubicBezTo>
                <a:lnTo>
                  <a:pt x="3029565" y="5626379"/>
                </a:lnTo>
                <a:cubicBezTo>
                  <a:pt x="2848553" y="6077321"/>
                  <a:pt x="2467475" y="6458399"/>
                  <a:pt x="2060994" y="6801368"/>
                </a:cubicBezTo>
                <a:cubicBezTo>
                  <a:pt x="2048290" y="6810895"/>
                  <a:pt x="2035589" y="6823599"/>
                  <a:pt x="2022886" y="6833124"/>
                </a:cubicBezTo>
                <a:cubicBezTo>
                  <a:pt x="2010182" y="6842652"/>
                  <a:pt x="1997481" y="6855355"/>
                  <a:pt x="1984777" y="6864882"/>
                </a:cubicBezTo>
                <a:cubicBezTo>
                  <a:pt x="1879983" y="6950625"/>
                  <a:pt x="1775186" y="7033190"/>
                  <a:pt x="1673564" y="7115758"/>
                </a:cubicBezTo>
                <a:cubicBezTo>
                  <a:pt x="1651337" y="7131637"/>
                  <a:pt x="1632282" y="7147514"/>
                  <a:pt x="1613228" y="7163392"/>
                </a:cubicBezTo>
                <a:cubicBezTo>
                  <a:pt x="1597349" y="7172920"/>
                  <a:pt x="1584646" y="7185621"/>
                  <a:pt x="1571945" y="7195148"/>
                </a:cubicBezTo>
                <a:cubicBezTo>
                  <a:pt x="1559241" y="7207852"/>
                  <a:pt x="1546540" y="7217378"/>
                  <a:pt x="1530661" y="7223729"/>
                </a:cubicBezTo>
                <a:cubicBezTo>
                  <a:pt x="1314717" y="7401566"/>
                  <a:pt x="1108300" y="7573051"/>
                  <a:pt x="936816" y="7747710"/>
                </a:cubicBezTo>
                <a:lnTo>
                  <a:pt x="2200722" y="7747710"/>
                </a:lnTo>
                <a:cubicBezTo>
                  <a:pt x="2051465" y="7576226"/>
                  <a:pt x="1873631" y="7404741"/>
                  <a:pt x="1689443" y="7230082"/>
                </a:cubicBezTo>
                <a:cubicBezTo>
                  <a:pt x="1708496" y="7217378"/>
                  <a:pt x="1727551" y="7201500"/>
                  <a:pt x="1746604" y="7185621"/>
                </a:cubicBezTo>
                <a:cubicBezTo>
                  <a:pt x="1848226" y="7103055"/>
                  <a:pt x="1953021" y="7017313"/>
                  <a:pt x="2057817" y="6931570"/>
                </a:cubicBezTo>
                <a:cubicBezTo>
                  <a:pt x="2623081" y="7471429"/>
                  <a:pt x="3140712" y="7985884"/>
                  <a:pt x="3140712" y="8621014"/>
                </a:cubicBezTo>
                <a:cubicBezTo>
                  <a:pt x="3140712" y="8661107"/>
                  <a:pt x="3138715" y="8700802"/>
                  <a:pt x="3134828" y="8740118"/>
                </a:cubicBezTo>
                <a:lnTo>
                  <a:pt x="3130761" y="8767711"/>
                </a:lnTo>
                <a:lnTo>
                  <a:pt x="1796494" y="10101978"/>
                </a:lnTo>
                <a:lnTo>
                  <a:pt x="1683091" y="10008771"/>
                </a:lnTo>
                <a:cubicBezTo>
                  <a:pt x="1857752" y="9856339"/>
                  <a:pt x="2022886" y="9700732"/>
                  <a:pt x="2168966" y="9545126"/>
                </a:cubicBezTo>
                <a:lnTo>
                  <a:pt x="1019382" y="9545126"/>
                </a:lnTo>
                <a:cubicBezTo>
                  <a:pt x="1171813" y="9700733"/>
                  <a:pt x="1346473" y="9856338"/>
                  <a:pt x="1527485" y="10008771"/>
                </a:cubicBezTo>
                <a:cubicBezTo>
                  <a:pt x="1540188" y="10018297"/>
                  <a:pt x="1552890" y="10031001"/>
                  <a:pt x="1565593" y="10040527"/>
                </a:cubicBezTo>
                <a:cubicBezTo>
                  <a:pt x="1578297" y="10050054"/>
                  <a:pt x="1590998" y="10062757"/>
                  <a:pt x="1603702" y="10072284"/>
                </a:cubicBezTo>
                <a:lnTo>
                  <a:pt x="1724760" y="10173712"/>
                </a:lnTo>
                <a:lnTo>
                  <a:pt x="1389641" y="10508831"/>
                </a:lnTo>
                <a:lnTo>
                  <a:pt x="1238502" y="10383497"/>
                </a:lnTo>
                <a:cubicBezTo>
                  <a:pt x="1225798" y="10373970"/>
                  <a:pt x="1213097" y="10361267"/>
                  <a:pt x="1200393" y="10351740"/>
                </a:cubicBezTo>
                <a:cubicBezTo>
                  <a:pt x="1187692" y="10342214"/>
                  <a:pt x="1174988" y="10329510"/>
                  <a:pt x="1162287" y="10319984"/>
                </a:cubicBezTo>
                <a:cubicBezTo>
                  <a:pt x="546211" y="9796003"/>
                  <a:pt x="0" y="9246617"/>
                  <a:pt x="0" y="8592432"/>
                </a:cubicBezTo>
                <a:cubicBezTo>
                  <a:pt x="1" y="7912844"/>
                  <a:pt x="584319" y="7392040"/>
                  <a:pt x="1200393" y="6890287"/>
                </a:cubicBezTo>
                <a:cubicBezTo>
                  <a:pt x="1213096" y="6880760"/>
                  <a:pt x="1225798" y="6868059"/>
                  <a:pt x="1238501" y="6858530"/>
                </a:cubicBezTo>
                <a:cubicBezTo>
                  <a:pt x="1251205" y="6849003"/>
                  <a:pt x="1263906" y="6836302"/>
                  <a:pt x="1276610" y="6826773"/>
                </a:cubicBezTo>
                <a:cubicBezTo>
                  <a:pt x="1298838" y="6807720"/>
                  <a:pt x="1321068" y="6791842"/>
                  <a:pt x="1343298" y="6772789"/>
                </a:cubicBezTo>
                <a:cubicBezTo>
                  <a:pt x="1444918" y="6693397"/>
                  <a:pt x="1549714" y="6610830"/>
                  <a:pt x="1648159" y="6528264"/>
                </a:cubicBezTo>
                <a:cubicBezTo>
                  <a:pt x="1660864" y="6518737"/>
                  <a:pt x="1673564" y="6506034"/>
                  <a:pt x="1686268" y="6496507"/>
                </a:cubicBezTo>
                <a:cubicBezTo>
                  <a:pt x="1698969" y="6486981"/>
                  <a:pt x="1711673" y="6474277"/>
                  <a:pt x="1724374" y="6464750"/>
                </a:cubicBezTo>
                <a:cubicBezTo>
                  <a:pt x="1914914" y="6302792"/>
                  <a:pt x="2095925" y="6137659"/>
                  <a:pt x="2245180" y="5966174"/>
                </a:cubicBezTo>
                <a:lnTo>
                  <a:pt x="1146409" y="5966174"/>
                </a:lnTo>
                <a:cubicBezTo>
                  <a:pt x="1270259" y="6134484"/>
                  <a:pt x="1419513" y="6299618"/>
                  <a:pt x="1575119" y="6458399"/>
                </a:cubicBezTo>
                <a:cubicBezTo>
                  <a:pt x="1473499" y="6540965"/>
                  <a:pt x="1371878" y="6620356"/>
                  <a:pt x="1270259" y="6702924"/>
                </a:cubicBezTo>
                <a:cubicBezTo>
                  <a:pt x="1248028" y="6721979"/>
                  <a:pt x="1225798" y="6737857"/>
                  <a:pt x="1203570" y="6756910"/>
                </a:cubicBezTo>
                <a:cubicBezTo>
                  <a:pt x="698642" y="6242456"/>
                  <a:pt x="247701" y="5658136"/>
                  <a:pt x="247702" y="4934090"/>
                </a:cubicBezTo>
                <a:cubicBezTo>
                  <a:pt x="247701" y="4337067"/>
                  <a:pt x="743101" y="3917883"/>
                  <a:pt x="1298838" y="3485995"/>
                </a:cubicBezTo>
                <a:cubicBezTo>
                  <a:pt x="1371878" y="3546333"/>
                  <a:pt x="1444918" y="3606670"/>
                  <a:pt x="1517958" y="3663832"/>
                </a:cubicBezTo>
                <a:cubicBezTo>
                  <a:pt x="1571944" y="3705115"/>
                  <a:pt x="1622754" y="3746399"/>
                  <a:pt x="1673565" y="3787681"/>
                </a:cubicBezTo>
                <a:cubicBezTo>
                  <a:pt x="1460796" y="3952817"/>
                  <a:pt x="1263906" y="4108421"/>
                  <a:pt x="1105126" y="4264030"/>
                </a:cubicBezTo>
                <a:lnTo>
                  <a:pt x="2334099" y="4264030"/>
                </a:lnTo>
                <a:cubicBezTo>
                  <a:pt x="2197545" y="4102071"/>
                  <a:pt x="2026060" y="3946465"/>
                  <a:pt x="1838697" y="3790858"/>
                </a:cubicBezTo>
                <a:cubicBezTo>
                  <a:pt x="1825996" y="3781329"/>
                  <a:pt x="1813292" y="3768628"/>
                  <a:pt x="1800591" y="3759102"/>
                </a:cubicBezTo>
                <a:cubicBezTo>
                  <a:pt x="1784713" y="3749573"/>
                  <a:pt x="1772009" y="3736871"/>
                  <a:pt x="1759308" y="3727345"/>
                </a:cubicBezTo>
                <a:cubicBezTo>
                  <a:pt x="1705321" y="3682884"/>
                  <a:pt x="1651336" y="3638427"/>
                  <a:pt x="1594175" y="3593968"/>
                </a:cubicBezTo>
                <a:cubicBezTo>
                  <a:pt x="1524310" y="3539982"/>
                  <a:pt x="1454445" y="3482820"/>
                  <a:pt x="1384582" y="3425658"/>
                </a:cubicBezTo>
                <a:cubicBezTo>
                  <a:pt x="1371878" y="3416132"/>
                  <a:pt x="1359177" y="3403428"/>
                  <a:pt x="1346473" y="3393902"/>
                </a:cubicBezTo>
                <a:cubicBezTo>
                  <a:pt x="1333772" y="3384375"/>
                  <a:pt x="1321068" y="3371671"/>
                  <a:pt x="1308367" y="3362145"/>
                </a:cubicBezTo>
                <a:cubicBezTo>
                  <a:pt x="863776" y="2989801"/>
                  <a:pt x="438636" y="2556672"/>
                  <a:pt x="339298" y="1943624"/>
                </a:cubicBezTo>
                <a:lnTo>
                  <a:pt x="330348" y="1869447"/>
                </a:lnTo>
                <a:lnTo>
                  <a:pt x="899326" y="1300469"/>
                </a:lnTo>
                <a:lnTo>
                  <a:pt x="859012" y="1395627"/>
                </a:lnTo>
                <a:cubicBezTo>
                  <a:pt x="840752" y="1448819"/>
                  <a:pt x="827256" y="1501217"/>
                  <a:pt x="819318" y="1552026"/>
                </a:cubicBezTo>
                <a:cubicBezTo>
                  <a:pt x="816140" y="1574257"/>
                  <a:pt x="812965" y="1596487"/>
                  <a:pt x="809790" y="1615540"/>
                </a:cubicBezTo>
                <a:lnTo>
                  <a:pt x="2683420" y="1615540"/>
                </a:lnTo>
                <a:cubicBezTo>
                  <a:pt x="2683420" y="1593312"/>
                  <a:pt x="2680245" y="1574257"/>
                  <a:pt x="2677068" y="1552027"/>
                </a:cubicBezTo>
                <a:cubicBezTo>
                  <a:pt x="2661190" y="1447232"/>
                  <a:pt x="2626259" y="1339258"/>
                  <a:pt x="2578624" y="1234464"/>
                </a:cubicBezTo>
                <a:cubicBezTo>
                  <a:pt x="2559570" y="1186829"/>
                  <a:pt x="2534165" y="1142369"/>
                  <a:pt x="2508760" y="1097910"/>
                </a:cubicBezTo>
                <a:lnTo>
                  <a:pt x="1101885" y="1097910"/>
                </a:lnTo>
                <a:lnTo>
                  <a:pt x="1314652" y="885143"/>
                </a:lnTo>
                <a:lnTo>
                  <a:pt x="2362680" y="885143"/>
                </a:lnTo>
                <a:cubicBezTo>
                  <a:pt x="2243592" y="727949"/>
                  <a:pt x="2101285" y="572541"/>
                  <a:pt x="1946472" y="414899"/>
                </a:cubicBezTo>
                <a:close/>
              </a:path>
            </a:pathLst>
          </a:custGeom>
          <a:solidFill>
            <a:schemeClr val="accent3">
              <a:alpha val="16000"/>
            </a:schemeClr>
          </a:solidFill>
          <a:ln w="153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4800" dirty="0"/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BF911EF6-C546-4CF0-9282-B87CD7E0EC34}"/>
              </a:ext>
            </a:extLst>
          </p:cNvPr>
          <p:cNvSpPr/>
          <p:nvPr userDrawn="1"/>
        </p:nvSpPr>
        <p:spPr>
          <a:xfrm rot="2700000">
            <a:off x="15916275" y="5675369"/>
            <a:ext cx="1240233" cy="5507000"/>
          </a:xfrm>
          <a:custGeom>
            <a:avLst/>
            <a:gdLst>
              <a:gd name="connsiteX0" fmla="*/ 189536 w 826822"/>
              <a:gd name="connsiteY0" fmla="*/ 3340572 h 3671652"/>
              <a:gd name="connsiteX1" fmla="*/ 302537 w 826822"/>
              <a:gd name="connsiteY1" fmla="*/ 3239692 h 3671652"/>
              <a:gd name="connsiteX2" fmla="*/ 371781 w 826822"/>
              <a:gd name="connsiteY2" fmla="*/ 3296572 h 3671652"/>
              <a:gd name="connsiteX3" fmla="*/ 397337 w 826822"/>
              <a:gd name="connsiteY3" fmla="*/ 3318005 h 3671652"/>
              <a:gd name="connsiteX4" fmla="*/ 129423 w 826822"/>
              <a:gd name="connsiteY4" fmla="*/ 3671652 h 3671652"/>
              <a:gd name="connsiteX5" fmla="*/ 1 w 826822"/>
              <a:gd name="connsiteY5" fmla="*/ 3671652 h 3671652"/>
              <a:gd name="connsiteX6" fmla="*/ 189536 w 826822"/>
              <a:gd name="connsiteY6" fmla="*/ 3340572 h 3671652"/>
              <a:gd name="connsiteX7" fmla="*/ 135194 w 826822"/>
              <a:gd name="connsiteY7" fmla="*/ 2801963 h 3671652"/>
              <a:gd name="connsiteX8" fmla="*/ 161573 w 826822"/>
              <a:gd name="connsiteY8" fmla="*/ 2871208 h 3671652"/>
              <a:gd name="connsiteX9" fmla="*/ 198669 w 826822"/>
              <a:gd name="connsiteY9" fmla="*/ 2928913 h 3671652"/>
              <a:gd name="connsiteX10" fmla="*/ 210209 w 826822"/>
              <a:gd name="connsiteY10" fmla="*/ 2943752 h 3671652"/>
              <a:gd name="connsiteX11" fmla="*/ 614141 w 826822"/>
              <a:gd name="connsiteY11" fmla="*/ 2943752 h 3671652"/>
              <a:gd name="connsiteX12" fmla="*/ 624857 w 826822"/>
              <a:gd name="connsiteY12" fmla="*/ 2928913 h 3671652"/>
              <a:gd name="connsiteX13" fmla="*/ 659479 w 826822"/>
              <a:gd name="connsiteY13" fmla="*/ 2871208 h 3671652"/>
              <a:gd name="connsiteX14" fmla="*/ 683386 w 826822"/>
              <a:gd name="connsiteY14" fmla="*/ 2801964 h 3671652"/>
              <a:gd name="connsiteX15" fmla="*/ 190425 w 826822"/>
              <a:gd name="connsiteY15" fmla="*/ 2599174 h 3671652"/>
              <a:gd name="connsiteX16" fmla="*/ 159100 w 826822"/>
              <a:gd name="connsiteY16" fmla="*/ 2647810 h 3671652"/>
              <a:gd name="connsiteX17" fmla="*/ 131072 w 826822"/>
              <a:gd name="connsiteY17" fmla="*/ 2730245 h 3671652"/>
              <a:gd name="connsiteX18" fmla="*/ 130248 w 826822"/>
              <a:gd name="connsiteY18" fmla="*/ 2740137 h 3671652"/>
              <a:gd name="connsiteX19" fmla="*/ 684211 w 826822"/>
              <a:gd name="connsiteY19" fmla="*/ 2740137 h 3671652"/>
              <a:gd name="connsiteX20" fmla="*/ 682562 w 826822"/>
              <a:gd name="connsiteY20" fmla="*/ 2730245 h 3671652"/>
              <a:gd name="connsiteX21" fmla="*/ 651237 w 826822"/>
              <a:gd name="connsiteY21" fmla="*/ 2647810 h 3671652"/>
              <a:gd name="connsiteX22" fmla="*/ 619911 w 826822"/>
              <a:gd name="connsiteY22" fmla="*/ 2599173 h 3671652"/>
              <a:gd name="connsiteX23" fmla="*/ 212682 w 826822"/>
              <a:gd name="connsiteY23" fmla="*/ 1004057 h 3671652"/>
              <a:gd name="connsiteX24" fmla="*/ 230818 w 826822"/>
              <a:gd name="connsiteY24" fmla="*/ 1078248 h 3671652"/>
              <a:gd name="connsiteX25" fmla="*/ 258846 w 826822"/>
              <a:gd name="connsiteY25" fmla="*/ 1135953 h 3671652"/>
              <a:gd name="connsiteX26" fmla="*/ 260494 w 826822"/>
              <a:gd name="connsiteY26" fmla="*/ 1137602 h 3671652"/>
              <a:gd name="connsiteX27" fmla="*/ 646290 w 826822"/>
              <a:gd name="connsiteY27" fmla="*/ 1137602 h 3671652"/>
              <a:gd name="connsiteX28" fmla="*/ 647115 w 826822"/>
              <a:gd name="connsiteY28" fmla="*/ 1135953 h 3671652"/>
              <a:gd name="connsiteX29" fmla="*/ 675143 w 826822"/>
              <a:gd name="connsiteY29" fmla="*/ 1078248 h 3671652"/>
              <a:gd name="connsiteX30" fmla="*/ 694103 w 826822"/>
              <a:gd name="connsiteY30" fmla="*/ 1004057 h 3671652"/>
              <a:gd name="connsiteX31" fmla="*/ 259670 w 826822"/>
              <a:gd name="connsiteY31" fmla="*/ 811159 h 3671652"/>
              <a:gd name="connsiteX32" fmla="*/ 240710 w 826822"/>
              <a:gd name="connsiteY32" fmla="*/ 846607 h 3671652"/>
              <a:gd name="connsiteX33" fmla="*/ 212683 w 826822"/>
              <a:gd name="connsiteY33" fmla="*/ 929041 h 3671652"/>
              <a:gd name="connsiteX34" fmla="*/ 210210 w 826822"/>
              <a:gd name="connsiteY34" fmla="*/ 945528 h 3671652"/>
              <a:gd name="connsiteX35" fmla="*/ 696576 w 826822"/>
              <a:gd name="connsiteY35" fmla="*/ 945528 h 3671652"/>
              <a:gd name="connsiteX36" fmla="*/ 694927 w 826822"/>
              <a:gd name="connsiteY36" fmla="*/ 929041 h 3671652"/>
              <a:gd name="connsiteX37" fmla="*/ 669372 w 826822"/>
              <a:gd name="connsiteY37" fmla="*/ 846606 h 3671652"/>
              <a:gd name="connsiteX38" fmla="*/ 651236 w 826822"/>
              <a:gd name="connsiteY38" fmla="*/ 811159 h 3671652"/>
              <a:gd name="connsiteX39" fmla="*/ 520365 w 826822"/>
              <a:gd name="connsiteY39" fmla="*/ 292702 h 3671652"/>
              <a:gd name="connsiteX40" fmla="*/ 610158 w 826822"/>
              <a:gd name="connsiteY40" fmla="*/ 382495 h 3671652"/>
              <a:gd name="connsiteX41" fmla="*/ 540773 w 826822"/>
              <a:gd name="connsiteY41" fmla="*/ 463284 h 3671652"/>
              <a:gd name="connsiteX42" fmla="*/ 532529 w 826822"/>
              <a:gd name="connsiteY42" fmla="*/ 473176 h 3671652"/>
              <a:gd name="connsiteX43" fmla="*/ 524287 w 826822"/>
              <a:gd name="connsiteY43" fmla="*/ 483068 h 3671652"/>
              <a:gd name="connsiteX44" fmla="*/ 472353 w 826822"/>
              <a:gd name="connsiteY44" fmla="*/ 542421 h 3671652"/>
              <a:gd name="connsiteX45" fmla="*/ 443500 w 826822"/>
              <a:gd name="connsiteY45" fmla="*/ 574571 h 3671652"/>
              <a:gd name="connsiteX46" fmla="*/ 435257 w 826822"/>
              <a:gd name="connsiteY46" fmla="*/ 584463 h 3671652"/>
              <a:gd name="connsiteX47" fmla="*/ 427013 w 826822"/>
              <a:gd name="connsiteY47" fmla="*/ 594355 h 3671652"/>
              <a:gd name="connsiteX48" fmla="*/ 296766 w 826822"/>
              <a:gd name="connsiteY48" fmla="*/ 755928 h 3671652"/>
              <a:gd name="connsiteX49" fmla="*/ 613316 w 826822"/>
              <a:gd name="connsiteY49" fmla="*/ 755928 h 3671652"/>
              <a:gd name="connsiteX50" fmla="*/ 464109 w 826822"/>
              <a:gd name="connsiteY50" fmla="*/ 592707 h 3671652"/>
              <a:gd name="connsiteX51" fmla="*/ 495435 w 826822"/>
              <a:gd name="connsiteY51" fmla="*/ 557259 h 3671652"/>
              <a:gd name="connsiteX52" fmla="*/ 544895 w 826822"/>
              <a:gd name="connsiteY52" fmla="*/ 500379 h 3671652"/>
              <a:gd name="connsiteX53" fmla="*/ 826822 w 826822"/>
              <a:gd name="connsiteY53" fmla="*/ 962839 h 3671652"/>
              <a:gd name="connsiteX54" fmla="*/ 573748 w 826822"/>
              <a:gd name="connsiteY54" fmla="*/ 1403042 h 3671652"/>
              <a:gd name="connsiteX55" fmla="*/ 517692 w 826822"/>
              <a:gd name="connsiteY55" fmla="*/ 1357703 h 3671652"/>
              <a:gd name="connsiteX56" fmla="*/ 477299 w 826822"/>
              <a:gd name="connsiteY56" fmla="*/ 1325553 h 3671652"/>
              <a:gd name="connsiteX57" fmla="*/ 606721 w 826822"/>
              <a:gd name="connsiteY57" fmla="*/ 1196955 h 3671652"/>
              <a:gd name="connsiteX58" fmla="*/ 302536 w 826822"/>
              <a:gd name="connsiteY58" fmla="*/ 1196955 h 3671652"/>
              <a:gd name="connsiteX59" fmla="*/ 436905 w 826822"/>
              <a:gd name="connsiteY59" fmla="*/ 1325554 h 3671652"/>
              <a:gd name="connsiteX60" fmla="*/ 446798 w 826822"/>
              <a:gd name="connsiteY60" fmla="*/ 1333796 h 3671652"/>
              <a:gd name="connsiteX61" fmla="*/ 456690 w 826822"/>
              <a:gd name="connsiteY61" fmla="*/ 1342040 h 3671652"/>
              <a:gd name="connsiteX62" fmla="*/ 498732 w 826822"/>
              <a:gd name="connsiteY62" fmla="*/ 1375838 h 3671652"/>
              <a:gd name="connsiteX63" fmla="*/ 553139 w 826822"/>
              <a:gd name="connsiteY63" fmla="*/ 1419529 h 3671652"/>
              <a:gd name="connsiteX64" fmla="*/ 563031 w 826822"/>
              <a:gd name="connsiteY64" fmla="*/ 1427773 h 3671652"/>
              <a:gd name="connsiteX65" fmla="*/ 572924 w 826822"/>
              <a:gd name="connsiteY65" fmla="*/ 1436016 h 3671652"/>
              <a:gd name="connsiteX66" fmla="*/ 796322 w 826822"/>
              <a:gd name="connsiteY66" fmla="*/ 1723714 h 3671652"/>
              <a:gd name="connsiteX67" fmla="*/ 659479 w 826822"/>
              <a:gd name="connsiteY67" fmla="*/ 1723714 h 3671652"/>
              <a:gd name="connsiteX68" fmla="*/ 644642 w 826822"/>
              <a:gd name="connsiteY68" fmla="*/ 1694037 h 3671652"/>
              <a:gd name="connsiteX69" fmla="*/ 235764 w 826822"/>
              <a:gd name="connsiteY69" fmla="*/ 1694037 h 3671652"/>
              <a:gd name="connsiteX70" fmla="*/ 215155 w 826822"/>
              <a:gd name="connsiteY70" fmla="*/ 1727836 h 3671652"/>
              <a:gd name="connsiteX71" fmla="*/ 193722 w 826822"/>
              <a:gd name="connsiteY71" fmla="*/ 1810271 h 3671652"/>
              <a:gd name="connsiteX72" fmla="*/ 194546 w 826822"/>
              <a:gd name="connsiteY72" fmla="*/ 1828407 h 3671652"/>
              <a:gd name="connsiteX73" fmla="*/ 471528 w 826822"/>
              <a:gd name="connsiteY73" fmla="*/ 1828406 h 3671652"/>
              <a:gd name="connsiteX74" fmla="*/ 471529 w 826822"/>
              <a:gd name="connsiteY74" fmla="*/ 1886111 h 3671652"/>
              <a:gd name="connsiteX75" fmla="*/ 201966 w 826822"/>
              <a:gd name="connsiteY75" fmla="*/ 1886111 h 3671652"/>
              <a:gd name="connsiteX76" fmla="*/ 222574 w 826822"/>
              <a:gd name="connsiteY76" fmla="*/ 1950411 h 3671652"/>
              <a:gd name="connsiteX77" fmla="*/ 250602 w 826822"/>
              <a:gd name="connsiteY77" fmla="*/ 2008115 h 3671652"/>
              <a:gd name="connsiteX78" fmla="*/ 258021 w 826822"/>
              <a:gd name="connsiteY78" fmla="*/ 2019656 h 3671652"/>
              <a:gd name="connsiteX79" fmla="*/ 626506 w 826822"/>
              <a:gd name="connsiteY79" fmla="*/ 2019656 h 3671652"/>
              <a:gd name="connsiteX80" fmla="*/ 633925 w 826822"/>
              <a:gd name="connsiteY80" fmla="*/ 2008115 h 3671652"/>
              <a:gd name="connsiteX81" fmla="*/ 646290 w 826822"/>
              <a:gd name="connsiteY81" fmla="*/ 1986682 h 3671652"/>
              <a:gd name="connsiteX82" fmla="*/ 786429 w 826822"/>
              <a:gd name="connsiteY82" fmla="*/ 1986682 h 3671652"/>
              <a:gd name="connsiteX83" fmla="*/ 535003 w 826822"/>
              <a:gd name="connsiteY83" fmla="*/ 2291691 h 3671652"/>
              <a:gd name="connsiteX84" fmla="*/ 525111 w 826822"/>
              <a:gd name="connsiteY84" fmla="*/ 2299934 h 3671652"/>
              <a:gd name="connsiteX85" fmla="*/ 515219 w 826822"/>
              <a:gd name="connsiteY85" fmla="*/ 2308178 h 3671652"/>
              <a:gd name="connsiteX86" fmla="*/ 434432 w 826822"/>
              <a:gd name="connsiteY86" fmla="*/ 2373302 h 3671652"/>
              <a:gd name="connsiteX87" fmla="*/ 418770 w 826822"/>
              <a:gd name="connsiteY87" fmla="*/ 2385667 h 3671652"/>
              <a:gd name="connsiteX88" fmla="*/ 408053 w 826822"/>
              <a:gd name="connsiteY88" fmla="*/ 2393910 h 3671652"/>
              <a:gd name="connsiteX89" fmla="*/ 397337 w 826822"/>
              <a:gd name="connsiteY89" fmla="*/ 2401329 h 3671652"/>
              <a:gd name="connsiteX90" fmla="*/ 243183 w 826822"/>
              <a:gd name="connsiteY90" fmla="*/ 2537347 h 3671652"/>
              <a:gd name="connsiteX91" fmla="*/ 571274 w 826822"/>
              <a:gd name="connsiteY91" fmla="*/ 2537346 h 3671652"/>
              <a:gd name="connsiteX92" fmla="*/ 438554 w 826822"/>
              <a:gd name="connsiteY92" fmla="*/ 2402978 h 3671652"/>
              <a:gd name="connsiteX93" fmla="*/ 453392 w 826822"/>
              <a:gd name="connsiteY93" fmla="*/ 2391437 h 3671652"/>
              <a:gd name="connsiteX94" fmla="*/ 534179 w 826822"/>
              <a:gd name="connsiteY94" fmla="*/ 2325489 h 3671652"/>
              <a:gd name="connsiteX95" fmla="*/ 815282 w 826822"/>
              <a:gd name="connsiteY95" fmla="*/ 2764044 h 3671652"/>
              <a:gd name="connsiteX96" fmla="*/ 531706 w 826822"/>
              <a:gd name="connsiteY96" fmla="*/ 3202597 h 3671652"/>
              <a:gd name="connsiteX97" fmla="*/ 497083 w 826822"/>
              <a:gd name="connsiteY97" fmla="*/ 3173745 h 3671652"/>
              <a:gd name="connsiteX98" fmla="*/ 436906 w 826822"/>
              <a:gd name="connsiteY98" fmla="*/ 3124284 h 3671652"/>
              <a:gd name="connsiteX99" fmla="*/ 563031 w 826822"/>
              <a:gd name="connsiteY99" fmla="*/ 3003929 h 3671652"/>
              <a:gd name="connsiteX100" fmla="*/ 264616 w 826822"/>
              <a:gd name="connsiteY100" fmla="*/ 3003929 h 3671652"/>
              <a:gd name="connsiteX101" fmla="*/ 396512 w 826822"/>
              <a:gd name="connsiteY101" fmla="*/ 3124284 h 3671652"/>
              <a:gd name="connsiteX102" fmla="*/ 406404 w 826822"/>
              <a:gd name="connsiteY102" fmla="*/ 3132528 h 3671652"/>
              <a:gd name="connsiteX103" fmla="*/ 416297 w 826822"/>
              <a:gd name="connsiteY103" fmla="*/ 3140771 h 3671652"/>
              <a:gd name="connsiteX104" fmla="*/ 477298 w 826822"/>
              <a:gd name="connsiteY104" fmla="*/ 3191881 h 3671652"/>
              <a:gd name="connsiteX105" fmla="*/ 511097 w 826822"/>
              <a:gd name="connsiteY105" fmla="*/ 3219909 h 3671652"/>
              <a:gd name="connsiteX106" fmla="*/ 520989 w 826822"/>
              <a:gd name="connsiteY106" fmla="*/ 3228152 h 3671652"/>
              <a:gd name="connsiteX107" fmla="*/ 530881 w 826822"/>
              <a:gd name="connsiteY107" fmla="*/ 3236396 h 3671652"/>
              <a:gd name="connsiteX108" fmla="*/ 647256 w 826822"/>
              <a:gd name="connsiteY108" fmla="*/ 3338345 h 3671652"/>
              <a:gd name="connsiteX109" fmla="*/ 655663 w 826822"/>
              <a:gd name="connsiteY109" fmla="*/ 3347259 h 3671652"/>
              <a:gd name="connsiteX110" fmla="*/ 568132 w 826822"/>
              <a:gd name="connsiteY110" fmla="*/ 3434790 h 3671652"/>
              <a:gd name="connsiteX111" fmla="*/ 539395 w 826822"/>
              <a:gd name="connsiteY111" fmla="*/ 3405697 h 3671652"/>
              <a:gd name="connsiteX112" fmla="*/ 436081 w 826822"/>
              <a:gd name="connsiteY112" fmla="*/ 3316357 h 3671652"/>
              <a:gd name="connsiteX113" fmla="*/ 426189 w 826822"/>
              <a:gd name="connsiteY113" fmla="*/ 3308114 h 3671652"/>
              <a:gd name="connsiteX114" fmla="*/ 416297 w 826822"/>
              <a:gd name="connsiteY114" fmla="*/ 3299871 h 3671652"/>
              <a:gd name="connsiteX115" fmla="*/ 389093 w 826822"/>
              <a:gd name="connsiteY115" fmla="*/ 3277613 h 3671652"/>
              <a:gd name="connsiteX116" fmla="*/ 321497 w 826822"/>
              <a:gd name="connsiteY116" fmla="*/ 3221557 h 3671652"/>
              <a:gd name="connsiteX117" fmla="*/ 311604 w 826822"/>
              <a:gd name="connsiteY117" fmla="*/ 3213314 h 3671652"/>
              <a:gd name="connsiteX118" fmla="*/ 301712 w 826822"/>
              <a:gd name="connsiteY118" fmla="*/ 3205071 h 3671652"/>
              <a:gd name="connsiteX119" fmla="*/ 0 w 826822"/>
              <a:gd name="connsiteY119" fmla="*/ 2756624 h 3671652"/>
              <a:gd name="connsiteX120" fmla="*/ 311604 w 826822"/>
              <a:gd name="connsiteY120" fmla="*/ 2314772 h 3671652"/>
              <a:gd name="connsiteX121" fmla="*/ 321496 w 826822"/>
              <a:gd name="connsiteY121" fmla="*/ 2306529 h 3671652"/>
              <a:gd name="connsiteX122" fmla="*/ 331389 w 826822"/>
              <a:gd name="connsiteY122" fmla="*/ 2298285 h 3671652"/>
              <a:gd name="connsiteX123" fmla="*/ 348700 w 826822"/>
              <a:gd name="connsiteY123" fmla="*/ 2284272 h 3671652"/>
              <a:gd name="connsiteX124" fmla="*/ 427838 w 826822"/>
              <a:gd name="connsiteY124" fmla="*/ 2220797 h 3671652"/>
              <a:gd name="connsiteX125" fmla="*/ 437730 w 826822"/>
              <a:gd name="connsiteY125" fmla="*/ 2212553 h 3671652"/>
              <a:gd name="connsiteX126" fmla="*/ 447622 w 826822"/>
              <a:gd name="connsiteY126" fmla="*/ 2204310 h 3671652"/>
              <a:gd name="connsiteX127" fmla="*/ 582815 w 826822"/>
              <a:gd name="connsiteY127" fmla="*/ 2074887 h 3671652"/>
              <a:gd name="connsiteX128" fmla="*/ 297591 w 826822"/>
              <a:gd name="connsiteY128" fmla="*/ 2074887 h 3671652"/>
              <a:gd name="connsiteX129" fmla="*/ 408878 w 826822"/>
              <a:gd name="connsiteY129" fmla="*/ 2202661 h 3671652"/>
              <a:gd name="connsiteX130" fmla="*/ 329740 w 826822"/>
              <a:gd name="connsiteY130" fmla="*/ 2266136 h 3671652"/>
              <a:gd name="connsiteX131" fmla="*/ 312429 w 826822"/>
              <a:gd name="connsiteY131" fmla="*/ 2280150 h 3671652"/>
              <a:gd name="connsiteX132" fmla="*/ 64300 w 826822"/>
              <a:gd name="connsiteY132" fmla="*/ 1806974 h 3671652"/>
              <a:gd name="connsiteX133" fmla="*/ 337159 w 826822"/>
              <a:gd name="connsiteY133" fmla="*/ 1431070 h 3671652"/>
              <a:gd name="connsiteX134" fmla="*/ 394039 w 826822"/>
              <a:gd name="connsiteY134" fmla="*/ 1477234 h 3671652"/>
              <a:gd name="connsiteX135" fmla="*/ 434432 w 826822"/>
              <a:gd name="connsiteY135" fmla="*/ 1509383 h 3671652"/>
              <a:gd name="connsiteX136" fmla="*/ 286874 w 826822"/>
              <a:gd name="connsiteY136" fmla="*/ 1633036 h 3671652"/>
              <a:gd name="connsiteX137" fmla="*/ 605897 w 826822"/>
              <a:gd name="connsiteY137" fmla="*/ 1633036 h 3671652"/>
              <a:gd name="connsiteX138" fmla="*/ 477298 w 826822"/>
              <a:gd name="connsiteY138" fmla="*/ 1510208 h 3671652"/>
              <a:gd name="connsiteX139" fmla="*/ 467407 w 826822"/>
              <a:gd name="connsiteY139" fmla="*/ 1501964 h 3671652"/>
              <a:gd name="connsiteX140" fmla="*/ 456690 w 826822"/>
              <a:gd name="connsiteY140" fmla="*/ 1493721 h 3671652"/>
              <a:gd name="connsiteX141" fmla="*/ 413824 w 826822"/>
              <a:gd name="connsiteY141" fmla="*/ 1459098 h 3671652"/>
              <a:gd name="connsiteX142" fmla="*/ 359417 w 826822"/>
              <a:gd name="connsiteY142" fmla="*/ 1415408 h 3671652"/>
              <a:gd name="connsiteX143" fmla="*/ 349525 w 826822"/>
              <a:gd name="connsiteY143" fmla="*/ 1407164 h 3671652"/>
              <a:gd name="connsiteX144" fmla="*/ 339632 w 826822"/>
              <a:gd name="connsiteY144" fmla="*/ 1398920 h 3671652"/>
              <a:gd name="connsiteX145" fmla="*/ 82435 w 826822"/>
              <a:gd name="connsiteY145" fmla="*/ 959542 h 3671652"/>
              <a:gd name="connsiteX146" fmla="*/ 339633 w 826822"/>
              <a:gd name="connsiteY146" fmla="*/ 505326 h 3671652"/>
              <a:gd name="connsiteX147" fmla="*/ 347877 w 826822"/>
              <a:gd name="connsiteY147" fmla="*/ 495433 h 3671652"/>
              <a:gd name="connsiteX148" fmla="*/ 356119 w 826822"/>
              <a:gd name="connsiteY148" fmla="*/ 485541 h 3671652"/>
              <a:gd name="connsiteX149" fmla="*/ 372606 w 826822"/>
              <a:gd name="connsiteY149" fmla="*/ 467406 h 3671652"/>
              <a:gd name="connsiteX150" fmla="*/ 436905 w 826822"/>
              <a:gd name="connsiteY150" fmla="*/ 394038 h 3671652"/>
              <a:gd name="connsiteX151" fmla="*/ 445149 w 826822"/>
              <a:gd name="connsiteY151" fmla="*/ 384146 h 3671652"/>
              <a:gd name="connsiteX152" fmla="*/ 453392 w 826822"/>
              <a:gd name="connsiteY152" fmla="*/ 374254 h 3671652"/>
              <a:gd name="connsiteX153" fmla="*/ 74191 w 826822"/>
              <a:gd name="connsiteY153" fmla="*/ 0 h 3671652"/>
              <a:gd name="connsiteX154" fmla="*/ 217628 w 826822"/>
              <a:gd name="connsiteY154" fmla="*/ 0 h 3671652"/>
              <a:gd name="connsiteX155" fmla="*/ 244008 w 826822"/>
              <a:gd name="connsiteY155" fmla="*/ 185478 h 3671652"/>
              <a:gd name="connsiteX156" fmla="*/ 416297 w 826822"/>
              <a:gd name="connsiteY156" fmla="*/ 375903 h 3671652"/>
              <a:gd name="connsiteX157" fmla="*/ 349524 w 826822"/>
              <a:gd name="connsiteY157" fmla="*/ 452567 h 3671652"/>
              <a:gd name="connsiteX158" fmla="*/ 336334 w 826822"/>
              <a:gd name="connsiteY158" fmla="*/ 468230 h 3671652"/>
              <a:gd name="connsiteX159" fmla="*/ 136842 w 826822"/>
              <a:gd name="connsiteY159" fmla="*/ 248953 h 3671652"/>
              <a:gd name="connsiteX160" fmla="*/ 74191 w 826822"/>
              <a:gd name="connsiteY160" fmla="*/ 0 h 36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826822" h="3671652">
                <a:moveTo>
                  <a:pt x="189536" y="3340572"/>
                </a:moveTo>
                <a:cubicBezTo>
                  <a:pt x="225202" y="3306414"/>
                  <a:pt x="263586" y="3272872"/>
                  <a:pt x="302537" y="3239692"/>
                </a:cubicBezTo>
                <a:cubicBezTo>
                  <a:pt x="324793" y="3258652"/>
                  <a:pt x="347876" y="3277612"/>
                  <a:pt x="371781" y="3296572"/>
                </a:cubicBezTo>
                <a:cubicBezTo>
                  <a:pt x="380025" y="3303991"/>
                  <a:pt x="389093" y="3310586"/>
                  <a:pt x="397337" y="3318005"/>
                </a:cubicBezTo>
                <a:cubicBezTo>
                  <a:pt x="254723" y="3440010"/>
                  <a:pt x="129423" y="3556243"/>
                  <a:pt x="129423" y="3671652"/>
                </a:cubicBezTo>
                <a:lnTo>
                  <a:pt x="1" y="3671652"/>
                </a:lnTo>
                <a:cubicBezTo>
                  <a:pt x="1" y="3551090"/>
                  <a:pt x="82538" y="3443050"/>
                  <a:pt x="189536" y="3340572"/>
                </a:cubicBezTo>
                <a:close/>
                <a:moveTo>
                  <a:pt x="135194" y="2801963"/>
                </a:moveTo>
                <a:cubicBezTo>
                  <a:pt x="140139" y="2825046"/>
                  <a:pt x="149208" y="2848127"/>
                  <a:pt x="161573" y="2871208"/>
                </a:cubicBezTo>
                <a:cubicBezTo>
                  <a:pt x="171465" y="2890170"/>
                  <a:pt x="184654" y="2909953"/>
                  <a:pt x="198669" y="2928913"/>
                </a:cubicBezTo>
                <a:cubicBezTo>
                  <a:pt x="201967" y="2933859"/>
                  <a:pt x="206088" y="2938805"/>
                  <a:pt x="210209" y="2943752"/>
                </a:cubicBezTo>
                <a:lnTo>
                  <a:pt x="614141" y="2943752"/>
                </a:lnTo>
                <a:cubicBezTo>
                  <a:pt x="617438" y="2938805"/>
                  <a:pt x="621560" y="2933859"/>
                  <a:pt x="624857" y="2928913"/>
                </a:cubicBezTo>
                <a:cubicBezTo>
                  <a:pt x="638871" y="2909953"/>
                  <a:pt x="650412" y="2890993"/>
                  <a:pt x="659479" y="2871208"/>
                </a:cubicBezTo>
                <a:cubicBezTo>
                  <a:pt x="670196" y="2848127"/>
                  <a:pt x="678439" y="2825045"/>
                  <a:pt x="683386" y="2801964"/>
                </a:cubicBezTo>
                <a:close/>
                <a:moveTo>
                  <a:pt x="190425" y="2599174"/>
                </a:moveTo>
                <a:cubicBezTo>
                  <a:pt x="178885" y="2614836"/>
                  <a:pt x="168168" y="2631323"/>
                  <a:pt x="159100" y="2647810"/>
                </a:cubicBezTo>
                <a:cubicBezTo>
                  <a:pt x="144261" y="2674190"/>
                  <a:pt x="135194" y="2702217"/>
                  <a:pt x="131072" y="2730245"/>
                </a:cubicBezTo>
                <a:cubicBezTo>
                  <a:pt x="131072" y="2733543"/>
                  <a:pt x="130248" y="2736839"/>
                  <a:pt x="130248" y="2740137"/>
                </a:cubicBezTo>
                <a:lnTo>
                  <a:pt x="684211" y="2740137"/>
                </a:lnTo>
                <a:cubicBezTo>
                  <a:pt x="683386" y="2736839"/>
                  <a:pt x="683386" y="2733543"/>
                  <a:pt x="682562" y="2730245"/>
                </a:cubicBezTo>
                <a:cubicBezTo>
                  <a:pt x="676791" y="2703042"/>
                  <a:pt x="666075" y="2675014"/>
                  <a:pt x="651237" y="2647810"/>
                </a:cubicBezTo>
                <a:cubicBezTo>
                  <a:pt x="642169" y="2631323"/>
                  <a:pt x="631452" y="2615660"/>
                  <a:pt x="619911" y="2599173"/>
                </a:cubicBezTo>
                <a:close/>
                <a:moveTo>
                  <a:pt x="212682" y="1004057"/>
                </a:moveTo>
                <a:cubicBezTo>
                  <a:pt x="215980" y="1029612"/>
                  <a:pt x="221750" y="1054343"/>
                  <a:pt x="230818" y="1078248"/>
                </a:cubicBezTo>
                <a:cubicBezTo>
                  <a:pt x="238238" y="1098033"/>
                  <a:pt x="248129" y="1117818"/>
                  <a:pt x="258846" y="1135953"/>
                </a:cubicBezTo>
                <a:cubicBezTo>
                  <a:pt x="259671" y="1136777"/>
                  <a:pt x="259671" y="1136777"/>
                  <a:pt x="260494" y="1137602"/>
                </a:cubicBezTo>
                <a:lnTo>
                  <a:pt x="646290" y="1137602"/>
                </a:lnTo>
                <a:cubicBezTo>
                  <a:pt x="646290" y="1136777"/>
                  <a:pt x="647115" y="1136777"/>
                  <a:pt x="647115" y="1135953"/>
                </a:cubicBezTo>
                <a:cubicBezTo>
                  <a:pt x="657831" y="1117818"/>
                  <a:pt x="667723" y="1098033"/>
                  <a:pt x="675143" y="1078248"/>
                </a:cubicBezTo>
                <a:cubicBezTo>
                  <a:pt x="684211" y="1055167"/>
                  <a:pt x="690805" y="1029612"/>
                  <a:pt x="694103" y="1004057"/>
                </a:cubicBezTo>
                <a:close/>
                <a:moveTo>
                  <a:pt x="259670" y="811159"/>
                </a:moveTo>
                <a:cubicBezTo>
                  <a:pt x="253075" y="823525"/>
                  <a:pt x="246481" y="835065"/>
                  <a:pt x="240710" y="846607"/>
                </a:cubicBezTo>
                <a:cubicBezTo>
                  <a:pt x="226696" y="874635"/>
                  <a:pt x="216804" y="902662"/>
                  <a:pt x="212683" y="929041"/>
                </a:cubicBezTo>
                <a:cubicBezTo>
                  <a:pt x="211858" y="934812"/>
                  <a:pt x="211034" y="940582"/>
                  <a:pt x="210210" y="945528"/>
                </a:cubicBezTo>
                <a:lnTo>
                  <a:pt x="696576" y="945528"/>
                </a:lnTo>
                <a:cubicBezTo>
                  <a:pt x="696576" y="939758"/>
                  <a:pt x="695752" y="934811"/>
                  <a:pt x="694927" y="929041"/>
                </a:cubicBezTo>
                <a:cubicBezTo>
                  <a:pt x="690805" y="901838"/>
                  <a:pt x="681737" y="873810"/>
                  <a:pt x="669372" y="846606"/>
                </a:cubicBezTo>
                <a:cubicBezTo>
                  <a:pt x="664426" y="834241"/>
                  <a:pt x="657832" y="822700"/>
                  <a:pt x="651236" y="811159"/>
                </a:cubicBezTo>
                <a:close/>
                <a:moveTo>
                  <a:pt x="520365" y="292702"/>
                </a:moveTo>
                <a:lnTo>
                  <a:pt x="610158" y="382495"/>
                </a:lnTo>
                <a:lnTo>
                  <a:pt x="540773" y="463284"/>
                </a:lnTo>
                <a:cubicBezTo>
                  <a:pt x="538300" y="466581"/>
                  <a:pt x="535004" y="469878"/>
                  <a:pt x="532529" y="473176"/>
                </a:cubicBezTo>
                <a:cubicBezTo>
                  <a:pt x="530057" y="476473"/>
                  <a:pt x="526760" y="479771"/>
                  <a:pt x="524287" y="483068"/>
                </a:cubicBezTo>
                <a:cubicBezTo>
                  <a:pt x="506975" y="502852"/>
                  <a:pt x="489664" y="522637"/>
                  <a:pt x="472353" y="542421"/>
                </a:cubicBezTo>
                <a:cubicBezTo>
                  <a:pt x="462460" y="553137"/>
                  <a:pt x="452569" y="563854"/>
                  <a:pt x="443500" y="574571"/>
                </a:cubicBezTo>
                <a:cubicBezTo>
                  <a:pt x="441027" y="577869"/>
                  <a:pt x="437730" y="581166"/>
                  <a:pt x="435257" y="584463"/>
                </a:cubicBezTo>
                <a:cubicBezTo>
                  <a:pt x="432783" y="587761"/>
                  <a:pt x="429486" y="591058"/>
                  <a:pt x="427013" y="594355"/>
                </a:cubicBezTo>
                <a:cubicBezTo>
                  <a:pt x="378377" y="649587"/>
                  <a:pt x="333862" y="703994"/>
                  <a:pt x="296766" y="755928"/>
                </a:cubicBezTo>
                <a:lnTo>
                  <a:pt x="613316" y="755928"/>
                </a:lnTo>
                <a:cubicBezTo>
                  <a:pt x="572099" y="701520"/>
                  <a:pt x="520165" y="647938"/>
                  <a:pt x="464109" y="592707"/>
                </a:cubicBezTo>
                <a:cubicBezTo>
                  <a:pt x="474826" y="581165"/>
                  <a:pt x="484718" y="568801"/>
                  <a:pt x="495435" y="557259"/>
                </a:cubicBezTo>
                <a:cubicBezTo>
                  <a:pt x="511922" y="538299"/>
                  <a:pt x="528408" y="519340"/>
                  <a:pt x="544895" y="500379"/>
                </a:cubicBezTo>
                <a:cubicBezTo>
                  <a:pt x="695752" y="646289"/>
                  <a:pt x="826823" y="789726"/>
                  <a:pt x="826822" y="962839"/>
                </a:cubicBezTo>
                <a:cubicBezTo>
                  <a:pt x="826823" y="1153264"/>
                  <a:pt x="708941" y="1288458"/>
                  <a:pt x="573748" y="1403042"/>
                </a:cubicBezTo>
                <a:cubicBezTo>
                  <a:pt x="554787" y="1387380"/>
                  <a:pt x="536651" y="1372542"/>
                  <a:pt x="517692" y="1357703"/>
                </a:cubicBezTo>
                <a:cubicBezTo>
                  <a:pt x="504502" y="1346987"/>
                  <a:pt x="490489" y="1336270"/>
                  <a:pt x="477299" y="1325553"/>
                </a:cubicBezTo>
                <a:cubicBezTo>
                  <a:pt x="525111" y="1285160"/>
                  <a:pt x="570450" y="1242294"/>
                  <a:pt x="606721" y="1196955"/>
                </a:cubicBezTo>
                <a:lnTo>
                  <a:pt x="302536" y="1196955"/>
                </a:lnTo>
                <a:cubicBezTo>
                  <a:pt x="340457" y="1242294"/>
                  <a:pt x="387445" y="1284336"/>
                  <a:pt x="436905" y="1325554"/>
                </a:cubicBezTo>
                <a:cubicBezTo>
                  <a:pt x="440203" y="1328026"/>
                  <a:pt x="443500" y="1331324"/>
                  <a:pt x="446798" y="1333796"/>
                </a:cubicBezTo>
                <a:cubicBezTo>
                  <a:pt x="450095" y="1336271"/>
                  <a:pt x="453392" y="1339567"/>
                  <a:pt x="456690" y="1342040"/>
                </a:cubicBezTo>
                <a:cubicBezTo>
                  <a:pt x="470704" y="1352757"/>
                  <a:pt x="484718" y="1364297"/>
                  <a:pt x="498732" y="1375838"/>
                </a:cubicBezTo>
                <a:cubicBezTo>
                  <a:pt x="516867" y="1390677"/>
                  <a:pt x="535003" y="1404691"/>
                  <a:pt x="553139" y="1419529"/>
                </a:cubicBezTo>
                <a:cubicBezTo>
                  <a:pt x="556436" y="1422002"/>
                  <a:pt x="559733" y="1425299"/>
                  <a:pt x="563031" y="1427773"/>
                </a:cubicBezTo>
                <a:cubicBezTo>
                  <a:pt x="566328" y="1430245"/>
                  <a:pt x="569626" y="1433543"/>
                  <a:pt x="572924" y="1436016"/>
                </a:cubicBezTo>
                <a:cubicBezTo>
                  <a:pt x="670197" y="1517627"/>
                  <a:pt x="759226" y="1606656"/>
                  <a:pt x="796322" y="1723714"/>
                </a:cubicBezTo>
                <a:lnTo>
                  <a:pt x="659479" y="1723714"/>
                </a:lnTo>
                <a:cubicBezTo>
                  <a:pt x="655358" y="1713822"/>
                  <a:pt x="650412" y="1703930"/>
                  <a:pt x="644642" y="1694037"/>
                </a:cubicBezTo>
                <a:lnTo>
                  <a:pt x="235764" y="1694037"/>
                </a:lnTo>
                <a:cubicBezTo>
                  <a:pt x="228345" y="1705579"/>
                  <a:pt x="220926" y="1716295"/>
                  <a:pt x="215155" y="1727836"/>
                </a:cubicBezTo>
                <a:cubicBezTo>
                  <a:pt x="201967" y="1754215"/>
                  <a:pt x="193723" y="1781419"/>
                  <a:pt x="193722" y="1810271"/>
                </a:cubicBezTo>
                <a:cubicBezTo>
                  <a:pt x="193723" y="1816041"/>
                  <a:pt x="194547" y="1822636"/>
                  <a:pt x="194546" y="1828407"/>
                </a:cubicBezTo>
                <a:lnTo>
                  <a:pt x="471528" y="1828406"/>
                </a:lnTo>
                <a:lnTo>
                  <a:pt x="471529" y="1886111"/>
                </a:lnTo>
                <a:lnTo>
                  <a:pt x="201966" y="1886111"/>
                </a:lnTo>
                <a:cubicBezTo>
                  <a:pt x="206912" y="1907544"/>
                  <a:pt x="214331" y="1928977"/>
                  <a:pt x="222574" y="1950411"/>
                </a:cubicBezTo>
                <a:cubicBezTo>
                  <a:pt x="229994" y="1970195"/>
                  <a:pt x="239885" y="1989155"/>
                  <a:pt x="250602" y="2008115"/>
                </a:cubicBezTo>
                <a:cubicBezTo>
                  <a:pt x="253076" y="2011412"/>
                  <a:pt x="255549" y="2015534"/>
                  <a:pt x="258021" y="2019656"/>
                </a:cubicBezTo>
                <a:lnTo>
                  <a:pt x="626506" y="2019656"/>
                </a:lnTo>
                <a:cubicBezTo>
                  <a:pt x="628979" y="2016358"/>
                  <a:pt x="631452" y="2012236"/>
                  <a:pt x="633925" y="2008115"/>
                </a:cubicBezTo>
                <a:cubicBezTo>
                  <a:pt x="638046" y="2000696"/>
                  <a:pt x="642168" y="1994101"/>
                  <a:pt x="646290" y="1986682"/>
                </a:cubicBezTo>
                <a:lnTo>
                  <a:pt x="786429" y="1986682"/>
                </a:lnTo>
                <a:cubicBezTo>
                  <a:pt x="739442" y="2103739"/>
                  <a:pt x="640520" y="2202661"/>
                  <a:pt x="535003" y="2291691"/>
                </a:cubicBezTo>
                <a:cubicBezTo>
                  <a:pt x="531705" y="2294164"/>
                  <a:pt x="528408" y="2297462"/>
                  <a:pt x="525111" y="2299934"/>
                </a:cubicBezTo>
                <a:cubicBezTo>
                  <a:pt x="521813" y="2302408"/>
                  <a:pt x="518516" y="2305705"/>
                  <a:pt x="515219" y="2308178"/>
                </a:cubicBezTo>
                <a:cubicBezTo>
                  <a:pt x="488016" y="2330435"/>
                  <a:pt x="460812" y="2351868"/>
                  <a:pt x="434432" y="2373302"/>
                </a:cubicBezTo>
                <a:cubicBezTo>
                  <a:pt x="428662" y="2377424"/>
                  <a:pt x="423716" y="2381546"/>
                  <a:pt x="418770" y="2385667"/>
                </a:cubicBezTo>
                <a:cubicBezTo>
                  <a:pt x="414648" y="2388140"/>
                  <a:pt x="411351" y="2391437"/>
                  <a:pt x="408053" y="2393910"/>
                </a:cubicBezTo>
                <a:cubicBezTo>
                  <a:pt x="404756" y="2397208"/>
                  <a:pt x="401458" y="2399681"/>
                  <a:pt x="397337" y="2401329"/>
                </a:cubicBezTo>
                <a:cubicBezTo>
                  <a:pt x="341281" y="2447493"/>
                  <a:pt x="287698" y="2492008"/>
                  <a:pt x="243183" y="2537347"/>
                </a:cubicBezTo>
                <a:lnTo>
                  <a:pt x="571274" y="2537346"/>
                </a:lnTo>
                <a:cubicBezTo>
                  <a:pt x="532529" y="2492832"/>
                  <a:pt x="486367" y="2448317"/>
                  <a:pt x="438554" y="2402978"/>
                </a:cubicBezTo>
                <a:cubicBezTo>
                  <a:pt x="443500" y="2399681"/>
                  <a:pt x="448446" y="2395559"/>
                  <a:pt x="453392" y="2391437"/>
                </a:cubicBezTo>
                <a:cubicBezTo>
                  <a:pt x="479772" y="2370004"/>
                  <a:pt x="506975" y="2347747"/>
                  <a:pt x="534179" y="2325489"/>
                </a:cubicBezTo>
                <a:cubicBezTo>
                  <a:pt x="680913" y="2465629"/>
                  <a:pt x="815282" y="2599173"/>
                  <a:pt x="815282" y="2764044"/>
                </a:cubicBezTo>
                <a:cubicBezTo>
                  <a:pt x="815282" y="2930562"/>
                  <a:pt x="682561" y="3070702"/>
                  <a:pt x="531706" y="3202597"/>
                </a:cubicBezTo>
                <a:cubicBezTo>
                  <a:pt x="520165" y="3192705"/>
                  <a:pt x="508624" y="3183637"/>
                  <a:pt x="497083" y="3173745"/>
                </a:cubicBezTo>
                <a:cubicBezTo>
                  <a:pt x="477299" y="3157258"/>
                  <a:pt x="456690" y="3140771"/>
                  <a:pt x="436906" y="3124284"/>
                </a:cubicBezTo>
                <a:cubicBezTo>
                  <a:pt x="482245" y="3084715"/>
                  <a:pt x="525111" y="3044322"/>
                  <a:pt x="563031" y="3003929"/>
                </a:cubicBezTo>
                <a:lnTo>
                  <a:pt x="264616" y="3003929"/>
                </a:lnTo>
                <a:cubicBezTo>
                  <a:pt x="304185" y="3044322"/>
                  <a:pt x="349524" y="3084715"/>
                  <a:pt x="396512" y="3124284"/>
                </a:cubicBezTo>
                <a:cubicBezTo>
                  <a:pt x="399810" y="3126757"/>
                  <a:pt x="403107" y="3130055"/>
                  <a:pt x="406404" y="3132528"/>
                </a:cubicBezTo>
                <a:cubicBezTo>
                  <a:pt x="409702" y="3135000"/>
                  <a:pt x="412999" y="3138298"/>
                  <a:pt x="416297" y="3140771"/>
                </a:cubicBezTo>
                <a:cubicBezTo>
                  <a:pt x="436081" y="3158082"/>
                  <a:pt x="456690" y="3175393"/>
                  <a:pt x="477298" y="3191881"/>
                </a:cubicBezTo>
                <a:cubicBezTo>
                  <a:pt x="488840" y="3200949"/>
                  <a:pt x="499556" y="3210841"/>
                  <a:pt x="511097" y="3219909"/>
                </a:cubicBezTo>
                <a:cubicBezTo>
                  <a:pt x="514394" y="3222382"/>
                  <a:pt x="517691" y="3225679"/>
                  <a:pt x="520989" y="3228152"/>
                </a:cubicBezTo>
                <a:cubicBezTo>
                  <a:pt x="524287" y="3230626"/>
                  <a:pt x="527584" y="3233922"/>
                  <a:pt x="530881" y="3236396"/>
                </a:cubicBezTo>
                <a:cubicBezTo>
                  <a:pt x="571068" y="3269989"/>
                  <a:pt x="610585" y="3303890"/>
                  <a:pt x="647256" y="3338345"/>
                </a:cubicBezTo>
                <a:lnTo>
                  <a:pt x="655663" y="3347259"/>
                </a:lnTo>
                <a:lnTo>
                  <a:pt x="568132" y="3434790"/>
                </a:lnTo>
                <a:lnTo>
                  <a:pt x="539395" y="3405697"/>
                </a:lnTo>
                <a:cubicBezTo>
                  <a:pt x="506820" y="3375866"/>
                  <a:pt x="471734" y="3346034"/>
                  <a:pt x="436081" y="3316357"/>
                </a:cubicBezTo>
                <a:cubicBezTo>
                  <a:pt x="432784" y="3313884"/>
                  <a:pt x="429487" y="3310587"/>
                  <a:pt x="426189" y="3308114"/>
                </a:cubicBezTo>
                <a:cubicBezTo>
                  <a:pt x="422891" y="3305641"/>
                  <a:pt x="419594" y="3302344"/>
                  <a:pt x="416297" y="3299871"/>
                </a:cubicBezTo>
                <a:cubicBezTo>
                  <a:pt x="407229" y="3292451"/>
                  <a:pt x="398161" y="3285032"/>
                  <a:pt x="389093" y="3277613"/>
                </a:cubicBezTo>
                <a:cubicBezTo>
                  <a:pt x="366836" y="3259478"/>
                  <a:pt x="343753" y="3240518"/>
                  <a:pt x="321497" y="3221557"/>
                </a:cubicBezTo>
                <a:cubicBezTo>
                  <a:pt x="318199" y="3219084"/>
                  <a:pt x="314902" y="3215787"/>
                  <a:pt x="311604" y="3213314"/>
                </a:cubicBezTo>
                <a:cubicBezTo>
                  <a:pt x="308307" y="3210841"/>
                  <a:pt x="305009" y="3207543"/>
                  <a:pt x="301712" y="3205071"/>
                </a:cubicBezTo>
                <a:cubicBezTo>
                  <a:pt x="141788" y="3069053"/>
                  <a:pt x="0" y="2926440"/>
                  <a:pt x="0" y="2756624"/>
                </a:cubicBezTo>
                <a:cubicBezTo>
                  <a:pt x="1" y="2580213"/>
                  <a:pt x="151681" y="2445020"/>
                  <a:pt x="311604" y="2314772"/>
                </a:cubicBezTo>
                <a:cubicBezTo>
                  <a:pt x="314902" y="2312300"/>
                  <a:pt x="318199" y="2309002"/>
                  <a:pt x="321496" y="2306529"/>
                </a:cubicBezTo>
                <a:cubicBezTo>
                  <a:pt x="324794" y="2304056"/>
                  <a:pt x="328091" y="2300759"/>
                  <a:pt x="331389" y="2298285"/>
                </a:cubicBezTo>
                <a:cubicBezTo>
                  <a:pt x="337159" y="2293340"/>
                  <a:pt x="342930" y="2289218"/>
                  <a:pt x="348700" y="2284272"/>
                </a:cubicBezTo>
                <a:cubicBezTo>
                  <a:pt x="375079" y="2263663"/>
                  <a:pt x="402282" y="2242230"/>
                  <a:pt x="427838" y="2220797"/>
                </a:cubicBezTo>
                <a:cubicBezTo>
                  <a:pt x="431135" y="2218324"/>
                  <a:pt x="434432" y="2215027"/>
                  <a:pt x="437730" y="2212553"/>
                </a:cubicBezTo>
                <a:cubicBezTo>
                  <a:pt x="441027" y="2210081"/>
                  <a:pt x="444325" y="2206783"/>
                  <a:pt x="447622" y="2204310"/>
                </a:cubicBezTo>
                <a:cubicBezTo>
                  <a:pt x="497083" y="2162268"/>
                  <a:pt x="544071" y="2119402"/>
                  <a:pt x="582815" y="2074887"/>
                </a:cubicBezTo>
                <a:lnTo>
                  <a:pt x="297591" y="2074887"/>
                </a:lnTo>
                <a:cubicBezTo>
                  <a:pt x="329740" y="2118578"/>
                  <a:pt x="368485" y="2161444"/>
                  <a:pt x="408878" y="2202661"/>
                </a:cubicBezTo>
                <a:cubicBezTo>
                  <a:pt x="382499" y="2224094"/>
                  <a:pt x="356119" y="2244703"/>
                  <a:pt x="329740" y="2266136"/>
                </a:cubicBezTo>
                <a:cubicBezTo>
                  <a:pt x="323970" y="2271082"/>
                  <a:pt x="318199" y="2275204"/>
                  <a:pt x="312429" y="2280150"/>
                </a:cubicBezTo>
                <a:cubicBezTo>
                  <a:pt x="181357" y="2146606"/>
                  <a:pt x="64300" y="1994925"/>
                  <a:pt x="64300" y="1806974"/>
                </a:cubicBezTo>
                <a:cubicBezTo>
                  <a:pt x="64300" y="1651996"/>
                  <a:pt x="192898" y="1543181"/>
                  <a:pt x="337159" y="1431070"/>
                </a:cubicBezTo>
                <a:cubicBezTo>
                  <a:pt x="356119" y="1446733"/>
                  <a:pt x="375079" y="1462395"/>
                  <a:pt x="394039" y="1477234"/>
                </a:cubicBezTo>
                <a:cubicBezTo>
                  <a:pt x="408053" y="1487950"/>
                  <a:pt x="421243" y="1498667"/>
                  <a:pt x="434432" y="1509383"/>
                </a:cubicBezTo>
                <a:cubicBezTo>
                  <a:pt x="379201" y="1552250"/>
                  <a:pt x="328091" y="1592642"/>
                  <a:pt x="286874" y="1633036"/>
                </a:cubicBezTo>
                <a:lnTo>
                  <a:pt x="605897" y="1633036"/>
                </a:lnTo>
                <a:cubicBezTo>
                  <a:pt x="570450" y="1590994"/>
                  <a:pt x="525935" y="1550601"/>
                  <a:pt x="477298" y="1510208"/>
                </a:cubicBezTo>
                <a:cubicBezTo>
                  <a:pt x="474001" y="1507734"/>
                  <a:pt x="470704" y="1504437"/>
                  <a:pt x="467407" y="1501964"/>
                </a:cubicBezTo>
                <a:cubicBezTo>
                  <a:pt x="463285" y="1499491"/>
                  <a:pt x="459987" y="1496194"/>
                  <a:pt x="456690" y="1493721"/>
                </a:cubicBezTo>
                <a:cubicBezTo>
                  <a:pt x="442676" y="1482179"/>
                  <a:pt x="428662" y="1470639"/>
                  <a:pt x="413824" y="1459098"/>
                </a:cubicBezTo>
                <a:cubicBezTo>
                  <a:pt x="395688" y="1445084"/>
                  <a:pt x="377552" y="1430246"/>
                  <a:pt x="359417" y="1415408"/>
                </a:cubicBezTo>
                <a:cubicBezTo>
                  <a:pt x="356119" y="1412935"/>
                  <a:pt x="352822" y="1409637"/>
                  <a:pt x="349525" y="1407164"/>
                </a:cubicBezTo>
                <a:cubicBezTo>
                  <a:pt x="346228" y="1404691"/>
                  <a:pt x="342930" y="1401393"/>
                  <a:pt x="339632" y="1398920"/>
                </a:cubicBezTo>
                <a:cubicBezTo>
                  <a:pt x="207736" y="1288458"/>
                  <a:pt x="82435" y="1157386"/>
                  <a:pt x="82435" y="959542"/>
                </a:cubicBezTo>
                <a:cubicBezTo>
                  <a:pt x="82435" y="810335"/>
                  <a:pt x="203614" y="661952"/>
                  <a:pt x="339633" y="505326"/>
                </a:cubicBezTo>
                <a:cubicBezTo>
                  <a:pt x="342105" y="502028"/>
                  <a:pt x="344578" y="498731"/>
                  <a:pt x="347877" y="495433"/>
                </a:cubicBezTo>
                <a:cubicBezTo>
                  <a:pt x="350349" y="492136"/>
                  <a:pt x="352822" y="488839"/>
                  <a:pt x="356119" y="485541"/>
                </a:cubicBezTo>
                <a:cubicBezTo>
                  <a:pt x="361890" y="479771"/>
                  <a:pt x="366836" y="474000"/>
                  <a:pt x="372606" y="467406"/>
                </a:cubicBezTo>
                <a:cubicBezTo>
                  <a:pt x="394039" y="443499"/>
                  <a:pt x="415472" y="418768"/>
                  <a:pt x="436905" y="394038"/>
                </a:cubicBezTo>
                <a:cubicBezTo>
                  <a:pt x="439379" y="390741"/>
                  <a:pt x="442676" y="387443"/>
                  <a:pt x="445149" y="384146"/>
                </a:cubicBezTo>
                <a:cubicBezTo>
                  <a:pt x="447622" y="380849"/>
                  <a:pt x="450920" y="377551"/>
                  <a:pt x="453392" y="374254"/>
                </a:cubicBezTo>
                <a:close/>
                <a:moveTo>
                  <a:pt x="74191" y="0"/>
                </a:moveTo>
                <a:lnTo>
                  <a:pt x="217628" y="0"/>
                </a:lnTo>
                <a:cubicBezTo>
                  <a:pt x="211033" y="62650"/>
                  <a:pt x="217628" y="125300"/>
                  <a:pt x="244008" y="185478"/>
                </a:cubicBezTo>
                <a:cubicBezTo>
                  <a:pt x="276157" y="258846"/>
                  <a:pt x="352821" y="314077"/>
                  <a:pt x="416297" y="375903"/>
                </a:cubicBezTo>
                <a:cubicBezTo>
                  <a:pt x="394038" y="401458"/>
                  <a:pt x="371781" y="427013"/>
                  <a:pt x="349524" y="452567"/>
                </a:cubicBezTo>
                <a:cubicBezTo>
                  <a:pt x="345402" y="457514"/>
                  <a:pt x="340456" y="463284"/>
                  <a:pt x="336334" y="468230"/>
                </a:cubicBezTo>
                <a:cubicBezTo>
                  <a:pt x="264616" y="398985"/>
                  <a:pt x="182181" y="333037"/>
                  <a:pt x="136842" y="248953"/>
                </a:cubicBezTo>
                <a:cubicBezTo>
                  <a:pt x="90678" y="163221"/>
                  <a:pt x="73367" y="79138"/>
                  <a:pt x="74191" y="0"/>
                </a:cubicBezTo>
                <a:close/>
              </a:path>
            </a:pathLst>
          </a:custGeom>
          <a:solidFill>
            <a:schemeClr val="accent3">
              <a:alpha val="24000"/>
            </a:schemeClr>
          </a:solidFill>
          <a:ln w="153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4800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A5ADFF98-A988-4C56-849B-E56B01758860}"/>
              </a:ext>
            </a:extLst>
          </p:cNvPr>
          <p:cNvSpPr/>
          <p:nvPr userDrawn="1"/>
        </p:nvSpPr>
        <p:spPr>
          <a:xfrm rot="2700000">
            <a:off x="1546345" y="-1640947"/>
            <a:ext cx="1754418" cy="7649354"/>
          </a:xfrm>
          <a:custGeom>
            <a:avLst/>
            <a:gdLst>
              <a:gd name="connsiteX0" fmla="*/ 324707 w 1169612"/>
              <a:gd name="connsiteY0" fmla="*/ 4587477 h 5100012"/>
              <a:gd name="connsiteX1" fmla="*/ 420418 w 1169612"/>
              <a:gd name="connsiteY1" fmla="*/ 4502032 h 5100012"/>
              <a:gd name="connsiteX2" fmla="*/ 516645 w 1169612"/>
              <a:gd name="connsiteY2" fmla="*/ 4581075 h 5100012"/>
              <a:gd name="connsiteX3" fmla="*/ 552157 w 1169612"/>
              <a:gd name="connsiteY3" fmla="*/ 4610860 h 5100012"/>
              <a:gd name="connsiteX4" fmla="*/ 444014 w 1169612"/>
              <a:gd name="connsiteY4" fmla="*/ 4706784 h 5100012"/>
              <a:gd name="connsiteX5" fmla="*/ 187871 w 1169612"/>
              <a:gd name="connsiteY5" fmla="*/ 3893742 h 5100012"/>
              <a:gd name="connsiteX6" fmla="*/ 224529 w 1169612"/>
              <a:gd name="connsiteY6" fmla="*/ 3989969 h 5100012"/>
              <a:gd name="connsiteX7" fmla="*/ 276079 w 1169612"/>
              <a:gd name="connsiteY7" fmla="*/ 4070158 h 5100012"/>
              <a:gd name="connsiteX8" fmla="*/ 292116 w 1169612"/>
              <a:gd name="connsiteY8" fmla="*/ 4090778 h 5100012"/>
              <a:gd name="connsiteX9" fmla="*/ 853439 w 1169612"/>
              <a:gd name="connsiteY9" fmla="*/ 4090778 h 5100012"/>
              <a:gd name="connsiteX10" fmla="*/ 868331 w 1169612"/>
              <a:gd name="connsiteY10" fmla="*/ 4070158 h 5100012"/>
              <a:gd name="connsiteX11" fmla="*/ 916444 w 1169612"/>
              <a:gd name="connsiteY11" fmla="*/ 3989969 h 5100012"/>
              <a:gd name="connsiteX12" fmla="*/ 949666 w 1169612"/>
              <a:gd name="connsiteY12" fmla="*/ 3893742 h 5100012"/>
              <a:gd name="connsiteX13" fmla="*/ 264623 w 1169612"/>
              <a:gd name="connsiteY13" fmla="*/ 3611936 h 5100012"/>
              <a:gd name="connsiteX14" fmla="*/ 221092 w 1169612"/>
              <a:gd name="connsiteY14" fmla="*/ 3679523 h 5100012"/>
              <a:gd name="connsiteX15" fmla="*/ 182143 w 1169612"/>
              <a:gd name="connsiteY15" fmla="*/ 3794079 h 5100012"/>
              <a:gd name="connsiteX16" fmla="*/ 180998 w 1169612"/>
              <a:gd name="connsiteY16" fmla="*/ 3807826 h 5100012"/>
              <a:gd name="connsiteX17" fmla="*/ 950811 w 1169612"/>
              <a:gd name="connsiteY17" fmla="*/ 3807826 h 5100012"/>
              <a:gd name="connsiteX18" fmla="*/ 948519 w 1169612"/>
              <a:gd name="connsiteY18" fmla="*/ 3794079 h 5100012"/>
              <a:gd name="connsiteX19" fmla="*/ 904989 w 1169612"/>
              <a:gd name="connsiteY19" fmla="*/ 3679523 h 5100012"/>
              <a:gd name="connsiteX20" fmla="*/ 861458 w 1169612"/>
              <a:gd name="connsiteY20" fmla="*/ 3611936 h 5100012"/>
              <a:gd name="connsiteX21" fmla="*/ 295554 w 1169612"/>
              <a:gd name="connsiteY21" fmla="*/ 1395287 h 5100012"/>
              <a:gd name="connsiteX22" fmla="*/ 320755 w 1169612"/>
              <a:gd name="connsiteY22" fmla="*/ 1498387 h 5100012"/>
              <a:gd name="connsiteX23" fmla="*/ 359704 w 1169612"/>
              <a:gd name="connsiteY23" fmla="*/ 1578575 h 5100012"/>
              <a:gd name="connsiteX24" fmla="*/ 361995 w 1169612"/>
              <a:gd name="connsiteY24" fmla="*/ 1580867 h 5100012"/>
              <a:gd name="connsiteX25" fmla="*/ 898115 w 1169612"/>
              <a:gd name="connsiteY25" fmla="*/ 1580867 h 5100012"/>
              <a:gd name="connsiteX26" fmla="*/ 899261 w 1169612"/>
              <a:gd name="connsiteY26" fmla="*/ 1578575 h 5100012"/>
              <a:gd name="connsiteX27" fmla="*/ 938210 w 1169612"/>
              <a:gd name="connsiteY27" fmla="*/ 1498387 h 5100012"/>
              <a:gd name="connsiteX28" fmla="*/ 964558 w 1169612"/>
              <a:gd name="connsiteY28" fmla="*/ 1395287 h 5100012"/>
              <a:gd name="connsiteX29" fmla="*/ 360850 w 1169612"/>
              <a:gd name="connsiteY29" fmla="*/ 1127227 h 5100012"/>
              <a:gd name="connsiteX30" fmla="*/ 334502 w 1169612"/>
              <a:gd name="connsiteY30" fmla="*/ 1176486 h 5100012"/>
              <a:gd name="connsiteX31" fmla="*/ 295554 w 1169612"/>
              <a:gd name="connsiteY31" fmla="*/ 1291041 h 5100012"/>
              <a:gd name="connsiteX32" fmla="*/ 292116 w 1169612"/>
              <a:gd name="connsiteY32" fmla="*/ 1313952 h 5100012"/>
              <a:gd name="connsiteX33" fmla="*/ 967994 w 1169612"/>
              <a:gd name="connsiteY33" fmla="*/ 1313952 h 5100012"/>
              <a:gd name="connsiteX34" fmla="*/ 965703 w 1169612"/>
              <a:gd name="connsiteY34" fmla="*/ 1291041 h 5100012"/>
              <a:gd name="connsiteX35" fmla="*/ 930191 w 1169612"/>
              <a:gd name="connsiteY35" fmla="*/ 1176486 h 5100012"/>
              <a:gd name="connsiteX36" fmla="*/ 904989 w 1169612"/>
              <a:gd name="connsiteY36" fmla="*/ 1127227 h 5100012"/>
              <a:gd name="connsiteX37" fmla="*/ 842523 w 1169612"/>
              <a:gd name="connsiteY37" fmla="*/ 233449 h 5100012"/>
              <a:gd name="connsiteX38" fmla="*/ 1075972 w 1169612"/>
              <a:gd name="connsiteY38" fmla="*/ 0 h 5100012"/>
              <a:gd name="connsiteX39" fmla="*/ 1087132 w 1169612"/>
              <a:gd name="connsiteY39" fmla="*/ 0 h 5100012"/>
              <a:gd name="connsiteX40" fmla="*/ 981741 w 1169612"/>
              <a:gd name="connsiteY40" fmla="*/ 347104 h 5100012"/>
              <a:gd name="connsiteX41" fmla="*/ 751484 w 1169612"/>
              <a:gd name="connsiteY41" fmla="*/ 643802 h 5100012"/>
              <a:gd name="connsiteX42" fmla="*/ 740028 w 1169612"/>
              <a:gd name="connsiteY42" fmla="*/ 657549 h 5100012"/>
              <a:gd name="connsiteX43" fmla="*/ 728573 w 1169612"/>
              <a:gd name="connsiteY43" fmla="*/ 671296 h 5100012"/>
              <a:gd name="connsiteX44" fmla="*/ 656403 w 1169612"/>
              <a:gd name="connsiteY44" fmla="*/ 753775 h 5100012"/>
              <a:gd name="connsiteX45" fmla="*/ 616308 w 1169612"/>
              <a:gd name="connsiteY45" fmla="*/ 798452 h 5100012"/>
              <a:gd name="connsiteX46" fmla="*/ 604853 w 1169612"/>
              <a:gd name="connsiteY46" fmla="*/ 812199 h 5100012"/>
              <a:gd name="connsiteX47" fmla="*/ 593398 w 1169612"/>
              <a:gd name="connsiteY47" fmla="*/ 825946 h 5100012"/>
              <a:gd name="connsiteX48" fmla="*/ 412400 w 1169612"/>
              <a:gd name="connsiteY48" fmla="*/ 1050475 h 5100012"/>
              <a:gd name="connsiteX49" fmla="*/ 852293 w 1169612"/>
              <a:gd name="connsiteY49" fmla="*/ 1050475 h 5100012"/>
              <a:gd name="connsiteX50" fmla="*/ 644947 w 1169612"/>
              <a:gd name="connsiteY50" fmla="*/ 823655 h 5100012"/>
              <a:gd name="connsiteX51" fmla="*/ 688479 w 1169612"/>
              <a:gd name="connsiteY51" fmla="*/ 774396 h 5100012"/>
              <a:gd name="connsiteX52" fmla="*/ 757212 w 1169612"/>
              <a:gd name="connsiteY52" fmla="*/ 695352 h 5100012"/>
              <a:gd name="connsiteX53" fmla="*/ 1148992 w 1169612"/>
              <a:gd name="connsiteY53" fmla="*/ 1338008 h 5100012"/>
              <a:gd name="connsiteX54" fmla="*/ 797306 w 1169612"/>
              <a:gd name="connsiteY54" fmla="*/ 1949735 h 5100012"/>
              <a:gd name="connsiteX55" fmla="*/ 719408 w 1169612"/>
              <a:gd name="connsiteY55" fmla="*/ 1886730 h 5100012"/>
              <a:gd name="connsiteX56" fmla="*/ 663276 w 1169612"/>
              <a:gd name="connsiteY56" fmla="*/ 1842053 h 5100012"/>
              <a:gd name="connsiteX57" fmla="*/ 843128 w 1169612"/>
              <a:gd name="connsiteY57" fmla="*/ 1663347 h 5100012"/>
              <a:gd name="connsiteX58" fmla="*/ 420419 w 1169612"/>
              <a:gd name="connsiteY58" fmla="*/ 1663347 h 5100012"/>
              <a:gd name="connsiteX59" fmla="*/ 607144 w 1169612"/>
              <a:gd name="connsiteY59" fmla="*/ 1842053 h 5100012"/>
              <a:gd name="connsiteX60" fmla="*/ 620891 w 1169612"/>
              <a:gd name="connsiteY60" fmla="*/ 1853508 h 5100012"/>
              <a:gd name="connsiteX61" fmla="*/ 634638 w 1169612"/>
              <a:gd name="connsiteY61" fmla="*/ 1864964 h 5100012"/>
              <a:gd name="connsiteX62" fmla="*/ 693061 w 1169612"/>
              <a:gd name="connsiteY62" fmla="*/ 1911932 h 5100012"/>
              <a:gd name="connsiteX63" fmla="*/ 768667 w 1169612"/>
              <a:gd name="connsiteY63" fmla="*/ 1972646 h 5100012"/>
              <a:gd name="connsiteX64" fmla="*/ 782414 w 1169612"/>
              <a:gd name="connsiteY64" fmla="*/ 1984102 h 5100012"/>
              <a:gd name="connsiteX65" fmla="*/ 796161 w 1169612"/>
              <a:gd name="connsiteY65" fmla="*/ 1995558 h 5100012"/>
              <a:gd name="connsiteX66" fmla="*/ 1106606 w 1169612"/>
              <a:gd name="connsiteY66" fmla="*/ 2395356 h 5100012"/>
              <a:gd name="connsiteX67" fmla="*/ 916444 w 1169612"/>
              <a:gd name="connsiteY67" fmla="*/ 2395356 h 5100012"/>
              <a:gd name="connsiteX68" fmla="*/ 895824 w 1169612"/>
              <a:gd name="connsiteY68" fmla="*/ 2354116 h 5100012"/>
              <a:gd name="connsiteX69" fmla="*/ 327629 w 1169612"/>
              <a:gd name="connsiteY69" fmla="*/ 2354116 h 5100012"/>
              <a:gd name="connsiteX70" fmla="*/ 298990 w 1169612"/>
              <a:gd name="connsiteY70" fmla="*/ 2401084 h 5100012"/>
              <a:gd name="connsiteX71" fmla="*/ 269206 w 1169612"/>
              <a:gd name="connsiteY71" fmla="*/ 2515639 h 5100012"/>
              <a:gd name="connsiteX72" fmla="*/ 270351 w 1169612"/>
              <a:gd name="connsiteY72" fmla="*/ 2540842 h 5100012"/>
              <a:gd name="connsiteX73" fmla="*/ 655258 w 1169612"/>
              <a:gd name="connsiteY73" fmla="*/ 2540842 h 5100012"/>
              <a:gd name="connsiteX74" fmla="*/ 655258 w 1169612"/>
              <a:gd name="connsiteY74" fmla="*/ 2621031 h 5100012"/>
              <a:gd name="connsiteX75" fmla="*/ 280661 w 1169612"/>
              <a:gd name="connsiteY75" fmla="*/ 2621031 h 5100012"/>
              <a:gd name="connsiteX76" fmla="*/ 309300 w 1169612"/>
              <a:gd name="connsiteY76" fmla="*/ 2710384 h 5100012"/>
              <a:gd name="connsiteX77" fmla="*/ 348249 w 1169612"/>
              <a:gd name="connsiteY77" fmla="*/ 2790573 h 5100012"/>
              <a:gd name="connsiteX78" fmla="*/ 358559 w 1169612"/>
              <a:gd name="connsiteY78" fmla="*/ 2806611 h 5100012"/>
              <a:gd name="connsiteX79" fmla="*/ 870622 w 1169612"/>
              <a:gd name="connsiteY79" fmla="*/ 2806611 h 5100012"/>
              <a:gd name="connsiteX80" fmla="*/ 880932 w 1169612"/>
              <a:gd name="connsiteY80" fmla="*/ 2790573 h 5100012"/>
              <a:gd name="connsiteX81" fmla="*/ 898115 w 1169612"/>
              <a:gd name="connsiteY81" fmla="*/ 2760788 h 5100012"/>
              <a:gd name="connsiteX82" fmla="*/ 1092859 w 1169612"/>
              <a:gd name="connsiteY82" fmla="*/ 2760788 h 5100012"/>
              <a:gd name="connsiteX83" fmla="*/ 743466 w 1169612"/>
              <a:gd name="connsiteY83" fmla="*/ 3184644 h 5100012"/>
              <a:gd name="connsiteX84" fmla="*/ 729719 w 1169612"/>
              <a:gd name="connsiteY84" fmla="*/ 3196099 h 5100012"/>
              <a:gd name="connsiteX85" fmla="*/ 715972 w 1169612"/>
              <a:gd name="connsiteY85" fmla="*/ 3207555 h 5100012"/>
              <a:gd name="connsiteX86" fmla="*/ 603708 w 1169612"/>
              <a:gd name="connsiteY86" fmla="*/ 3298054 h 5100012"/>
              <a:gd name="connsiteX87" fmla="*/ 581942 w 1169612"/>
              <a:gd name="connsiteY87" fmla="*/ 3315237 h 5100012"/>
              <a:gd name="connsiteX88" fmla="*/ 567050 w 1169612"/>
              <a:gd name="connsiteY88" fmla="*/ 3326692 h 5100012"/>
              <a:gd name="connsiteX89" fmla="*/ 552158 w 1169612"/>
              <a:gd name="connsiteY89" fmla="*/ 3337003 h 5100012"/>
              <a:gd name="connsiteX90" fmla="*/ 337939 w 1169612"/>
              <a:gd name="connsiteY90" fmla="*/ 3526019 h 5100012"/>
              <a:gd name="connsiteX91" fmla="*/ 793870 w 1169612"/>
              <a:gd name="connsiteY91" fmla="*/ 3526019 h 5100012"/>
              <a:gd name="connsiteX92" fmla="*/ 609435 w 1169612"/>
              <a:gd name="connsiteY92" fmla="*/ 3339294 h 5100012"/>
              <a:gd name="connsiteX93" fmla="*/ 630055 w 1169612"/>
              <a:gd name="connsiteY93" fmla="*/ 3323256 h 5100012"/>
              <a:gd name="connsiteX94" fmla="*/ 742320 w 1169612"/>
              <a:gd name="connsiteY94" fmla="*/ 3231611 h 5100012"/>
              <a:gd name="connsiteX95" fmla="*/ 1132954 w 1169612"/>
              <a:gd name="connsiteY95" fmla="*/ 3841047 h 5100012"/>
              <a:gd name="connsiteX96" fmla="*/ 738883 w 1169612"/>
              <a:gd name="connsiteY96" fmla="*/ 4450482 h 5100012"/>
              <a:gd name="connsiteX97" fmla="*/ 690770 w 1169612"/>
              <a:gd name="connsiteY97" fmla="*/ 4410387 h 5100012"/>
              <a:gd name="connsiteX98" fmla="*/ 607144 w 1169612"/>
              <a:gd name="connsiteY98" fmla="*/ 4341654 h 5100012"/>
              <a:gd name="connsiteX99" fmla="*/ 782414 w 1169612"/>
              <a:gd name="connsiteY99" fmla="*/ 4174403 h 5100012"/>
              <a:gd name="connsiteX100" fmla="*/ 367723 w 1169612"/>
              <a:gd name="connsiteY100" fmla="*/ 4174403 h 5100012"/>
              <a:gd name="connsiteX101" fmla="*/ 551012 w 1169612"/>
              <a:gd name="connsiteY101" fmla="*/ 4341654 h 5100012"/>
              <a:gd name="connsiteX102" fmla="*/ 564759 w 1169612"/>
              <a:gd name="connsiteY102" fmla="*/ 4353110 h 5100012"/>
              <a:gd name="connsiteX103" fmla="*/ 578506 w 1169612"/>
              <a:gd name="connsiteY103" fmla="*/ 4364566 h 5100012"/>
              <a:gd name="connsiteX104" fmla="*/ 663276 w 1169612"/>
              <a:gd name="connsiteY104" fmla="*/ 4435590 h 5100012"/>
              <a:gd name="connsiteX105" fmla="*/ 710244 w 1169612"/>
              <a:gd name="connsiteY105" fmla="*/ 4474539 h 5100012"/>
              <a:gd name="connsiteX106" fmla="*/ 723991 w 1169612"/>
              <a:gd name="connsiteY106" fmla="*/ 4485994 h 5100012"/>
              <a:gd name="connsiteX107" fmla="*/ 737738 w 1169612"/>
              <a:gd name="connsiteY107" fmla="*/ 4497450 h 5100012"/>
              <a:gd name="connsiteX108" fmla="*/ 1169612 w 1169612"/>
              <a:gd name="connsiteY108" fmla="*/ 5100012 h 5100012"/>
              <a:gd name="connsiteX109" fmla="*/ 989759 w 1169612"/>
              <a:gd name="connsiteY109" fmla="*/ 5100012 h 5100012"/>
              <a:gd name="connsiteX110" fmla="*/ 605999 w 1169612"/>
              <a:gd name="connsiteY110" fmla="*/ 4608568 h 5100012"/>
              <a:gd name="connsiteX111" fmla="*/ 592252 w 1169612"/>
              <a:gd name="connsiteY111" fmla="*/ 4597113 h 5100012"/>
              <a:gd name="connsiteX112" fmla="*/ 578506 w 1169612"/>
              <a:gd name="connsiteY112" fmla="*/ 4585658 h 5100012"/>
              <a:gd name="connsiteX113" fmla="*/ 540702 w 1169612"/>
              <a:gd name="connsiteY113" fmla="*/ 4554727 h 5100012"/>
              <a:gd name="connsiteX114" fmla="*/ 446767 w 1169612"/>
              <a:gd name="connsiteY114" fmla="*/ 4476830 h 5100012"/>
              <a:gd name="connsiteX115" fmla="*/ 433020 w 1169612"/>
              <a:gd name="connsiteY115" fmla="*/ 4465374 h 5100012"/>
              <a:gd name="connsiteX116" fmla="*/ 419274 w 1169612"/>
              <a:gd name="connsiteY116" fmla="*/ 4453919 h 5100012"/>
              <a:gd name="connsiteX117" fmla="*/ 0 w 1169612"/>
              <a:gd name="connsiteY117" fmla="*/ 3830736 h 5100012"/>
              <a:gd name="connsiteX118" fmla="*/ 433020 w 1169612"/>
              <a:gd name="connsiteY118" fmla="*/ 3216719 h 5100012"/>
              <a:gd name="connsiteX119" fmla="*/ 446767 w 1169612"/>
              <a:gd name="connsiteY119" fmla="*/ 3205264 h 5100012"/>
              <a:gd name="connsiteX120" fmla="*/ 460513 w 1169612"/>
              <a:gd name="connsiteY120" fmla="*/ 3193808 h 5100012"/>
              <a:gd name="connsiteX121" fmla="*/ 484570 w 1169612"/>
              <a:gd name="connsiteY121" fmla="*/ 3174334 h 5100012"/>
              <a:gd name="connsiteX122" fmla="*/ 594543 w 1169612"/>
              <a:gd name="connsiteY122" fmla="*/ 3086126 h 5100012"/>
              <a:gd name="connsiteX123" fmla="*/ 608290 w 1169612"/>
              <a:gd name="connsiteY123" fmla="*/ 3074670 h 5100012"/>
              <a:gd name="connsiteX124" fmla="*/ 622036 w 1169612"/>
              <a:gd name="connsiteY124" fmla="*/ 3063215 h 5100012"/>
              <a:gd name="connsiteX125" fmla="*/ 809907 w 1169612"/>
              <a:gd name="connsiteY125" fmla="*/ 2883363 h 5100012"/>
              <a:gd name="connsiteX126" fmla="*/ 413546 w 1169612"/>
              <a:gd name="connsiteY126" fmla="*/ 2883363 h 5100012"/>
              <a:gd name="connsiteX127" fmla="*/ 568195 w 1169612"/>
              <a:gd name="connsiteY127" fmla="*/ 3060924 h 5100012"/>
              <a:gd name="connsiteX128" fmla="*/ 458222 w 1169612"/>
              <a:gd name="connsiteY128" fmla="*/ 3149131 h 5100012"/>
              <a:gd name="connsiteX129" fmla="*/ 434166 w 1169612"/>
              <a:gd name="connsiteY129" fmla="*/ 3168606 h 5100012"/>
              <a:gd name="connsiteX130" fmla="*/ 89354 w 1169612"/>
              <a:gd name="connsiteY130" fmla="*/ 2511058 h 5100012"/>
              <a:gd name="connsiteX131" fmla="*/ 468532 w 1169612"/>
              <a:gd name="connsiteY131" fmla="*/ 1988684 h 5100012"/>
              <a:gd name="connsiteX132" fmla="*/ 547575 w 1169612"/>
              <a:gd name="connsiteY132" fmla="*/ 2052835 h 5100012"/>
              <a:gd name="connsiteX133" fmla="*/ 603708 w 1169612"/>
              <a:gd name="connsiteY133" fmla="*/ 2097512 h 5100012"/>
              <a:gd name="connsiteX134" fmla="*/ 398654 w 1169612"/>
              <a:gd name="connsiteY134" fmla="*/ 2269346 h 5100012"/>
              <a:gd name="connsiteX135" fmla="*/ 841983 w 1169612"/>
              <a:gd name="connsiteY135" fmla="*/ 2269346 h 5100012"/>
              <a:gd name="connsiteX136" fmla="*/ 663276 w 1169612"/>
              <a:gd name="connsiteY136" fmla="*/ 2098658 h 5100012"/>
              <a:gd name="connsiteX137" fmla="*/ 649530 w 1169612"/>
              <a:gd name="connsiteY137" fmla="*/ 2087202 h 5100012"/>
              <a:gd name="connsiteX138" fmla="*/ 634638 w 1169612"/>
              <a:gd name="connsiteY138" fmla="*/ 2075746 h 5100012"/>
              <a:gd name="connsiteX139" fmla="*/ 575069 w 1169612"/>
              <a:gd name="connsiteY139" fmla="*/ 2027633 h 5100012"/>
              <a:gd name="connsiteX140" fmla="*/ 499462 w 1169612"/>
              <a:gd name="connsiteY140" fmla="*/ 1966919 h 5100012"/>
              <a:gd name="connsiteX141" fmla="*/ 485715 w 1169612"/>
              <a:gd name="connsiteY141" fmla="*/ 1955463 h 5100012"/>
              <a:gd name="connsiteX142" fmla="*/ 471969 w 1169612"/>
              <a:gd name="connsiteY142" fmla="*/ 1944007 h 5100012"/>
              <a:gd name="connsiteX143" fmla="*/ 114555 w 1169612"/>
              <a:gd name="connsiteY143" fmla="*/ 1333427 h 5100012"/>
              <a:gd name="connsiteX144" fmla="*/ 471969 w 1169612"/>
              <a:gd name="connsiteY144" fmla="*/ 702226 h 5100012"/>
              <a:gd name="connsiteX145" fmla="*/ 483424 w 1169612"/>
              <a:gd name="connsiteY145" fmla="*/ 688479 h 5100012"/>
              <a:gd name="connsiteX146" fmla="*/ 494880 w 1169612"/>
              <a:gd name="connsiteY146" fmla="*/ 674732 h 5100012"/>
              <a:gd name="connsiteX147" fmla="*/ 517791 w 1169612"/>
              <a:gd name="connsiteY147" fmla="*/ 649530 h 5100012"/>
              <a:gd name="connsiteX148" fmla="*/ 607144 w 1169612"/>
              <a:gd name="connsiteY148" fmla="*/ 547576 h 5100012"/>
              <a:gd name="connsiteX149" fmla="*/ 618600 w 1169612"/>
              <a:gd name="connsiteY149" fmla="*/ 533829 h 5100012"/>
              <a:gd name="connsiteX150" fmla="*/ 630055 w 1169612"/>
              <a:gd name="connsiteY150" fmla="*/ 520082 h 5100012"/>
              <a:gd name="connsiteX151" fmla="*/ 829382 w 1169612"/>
              <a:gd name="connsiteY151" fmla="*/ 261187 h 5100012"/>
              <a:gd name="connsiteX152" fmla="*/ 445671 w 1169612"/>
              <a:gd name="connsiteY152" fmla="*/ 630301 h 5100012"/>
              <a:gd name="connsiteX153" fmla="*/ 565571 w 1169612"/>
              <a:gd name="connsiteY153" fmla="*/ 510401 h 5100012"/>
              <a:gd name="connsiteX154" fmla="*/ 578506 w 1169612"/>
              <a:gd name="connsiteY154" fmla="*/ 522373 h 5100012"/>
              <a:gd name="connsiteX155" fmla="*/ 485715 w 1169612"/>
              <a:gd name="connsiteY155" fmla="*/ 628910 h 5100012"/>
              <a:gd name="connsiteX156" fmla="*/ 467386 w 1169612"/>
              <a:gd name="connsiteY156" fmla="*/ 650675 h 5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169612" h="5100012">
                <a:moveTo>
                  <a:pt x="324707" y="4587477"/>
                </a:moveTo>
                <a:lnTo>
                  <a:pt x="420418" y="4502032"/>
                </a:lnTo>
                <a:cubicBezTo>
                  <a:pt x="451349" y="4528379"/>
                  <a:pt x="483424" y="4554727"/>
                  <a:pt x="516645" y="4581075"/>
                </a:cubicBezTo>
                <a:cubicBezTo>
                  <a:pt x="528101" y="4591385"/>
                  <a:pt x="540702" y="4600550"/>
                  <a:pt x="552157" y="4610860"/>
                </a:cubicBezTo>
                <a:lnTo>
                  <a:pt x="444014" y="4706784"/>
                </a:lnTo>
                <a:close/>
                <a:moveTo>
                  <a:pt x="187871" y="3893742"/>
                </a:moveTo>
                <a:cubicBezTo>
                  <a:pt x="194744" y="3925818"/>
                  <a:pt x="207346" y="3957894"/>
                  <a:pt x="224529" y="3989969"/>
                </a:cubicBezTo>
                <a:cubicBezTo>
                  <a:pt x="238275" y="4016317"/>
                  <a:pt x="256604" y="4043810"/>
                  <a:pt x="276079" y="4070158"/>
                </a:cubicBezTo>
                <a:cubicBezTo>
                  <a:pt x="280661" y="4077031"/>
                  <a:pt x="286389" y="4083904"/>
                  <a:pt x="292116" y="4090778"/>
                </a:cubicBezTo>
                <a:lnTo>
                  <a:pt x="853439" y="4090778"/>
                </a:lnTo>
                <a:cubicBezTo>
                  <a:pt x="858021" y="4083904"/>
                  <a:pt x="863749" y="4077031"/>
                  <a:pt x="868331" y="4070158"/>
                </a:cubicBezTo>
                <a:cubicBezTo>
                  <a:pt x="887806" y="4043810"/>
                  <a:pt x="903843" y="4017462"/>
                  <a:pt x="916444" y="3989969"/>
                </a:cubicBezTo>
                <a:cubicBezTo>
                  <a:pt x="931337" y="3957894"/>
                  <a:pt x="942792" y="3925818"/>
                  <a:pt x="949666" y="3893742"/>
                </a:cubicBezTo>
                <a:close/>
                <a:moveTo>
                  <a:pt x="264623" y="3611936"/>
                </a:moveTo>
                <a:cubicBezTo>
                  <a:pt x="248586" y="3633702"/>
                  <a:pt x="233694" y="3656613"/>
                  <a:pt x="221092" y="3679523"/>
                </a:cubicBezTo>
                <a:cubicBezTo>
                  <a:pt x="200472" y="3716182"/>
                  <a:pt x="187871" y="3755130"/>
                  <a:pt x="182143" y="3794079"/>
                </a:cubicBezTo>
                <a:cubicBezTo>
                  <a:pt x="182143" y="3798662"/>
                  <a:pt x="180998" y="3803243"/>
                  <a:pt x="180998" y="3807826"/>
                </a:cubicBezTo>
                <a:lnTo>
                  <a:pt x="950811" y="3807826"/>
                </a:lnTo>
                <a:cubicBezTo>
                  <a:pt x="949666" y="3803243"/>
                  <a:pt x="949666" y="3798662"/>
                  <a:pt x="948519" y="3794079"/>
                </a:cubicBezTo>
                <a:cubicBezTo>
                  <a:pt x="940501" y="3756276"/>
                  <a:pt x="925609" y="3717327"/>
                  <a:pt x="904989" y="3679523"/>
                </a:cubicBezTo>
                <a:cubicBezTo>
                  <a:pt x="892387" y="3656613"/>
                  <a:pt x="877495" y="3634847"/>
                  <a:pt x="861458" y="3611936"/>
                </a:cubicBezTo>
                <a:close/>
                <a:moveTo>
                  <a:pt x="295554" y="1395287"/>
                </a:moveTo>
                <a:cubicBezTo>
                  <a:pt x="300135" y="1430799"/>
                  <a:pt x="308154" y="1465166"/>
                  <a:pt x="320755" y="1498387"/>
                </a:cubicBezTo>
                <a:cubicBezTo>
                  <a:pt x="331066" y="1525880"/>
                  <a:pt x="344812" y="1553373"/>
                  <a:pt x="359704" y="1578575"/>
                </a:cubicBezTo>
                <a:cubicBezTo>
                  <a:pt x="360850" y="1579721"/>
                  <a:pt x="360850" y="1579721"/>
                  <a:pt x="361995" y="1580867"/>
                </a:cubicBezTo>
                <a:lnTo>
                  <a:pt x="898115" y="1580867"/>
                </a:lnTo>
                <a:cubicBezTo>
                  <a:pt x="898115" y="1579721"/>
                  <a:pt x="899261" y="1579721"/>
                  <a:pt x="899261" y="1578575"/>
                </a:cubicBezTo>
                <a:cubicBezTo>
                  <a:pt x="914153" y="1553374"/>
                  <a:pt x="927899" y="1525880"/>
                  <a:pt x="938210" y="1498387"/>
                </a:cubicBezTo>
                <a:cubicBezTo>
                  <a:pt x="950811" y="1466311"/>
                  <a:pt x="959975" y="1430799"/>
                  <a:pt x="964558" y="1395287"/>
                </a:cubicBezTo>
                <a:close/>
                <a:moveTo>
                  <a:pt x="360850" y="1127227"/>
                </a:moveTo>
                <a:cubicBezTo>
                  <a:pt x="351686" y="1144410"/>
                  <a:pt x="342521" y="1160448"/>
                  <a:pt x="334502" y="1176486"/>
                </a:cubicBezTo>
                <a:cubicBezTo>
                  <a:pt x="315028" y="1215434"/>
                  <a:pt x="301281" y="1254383"/>
                  <a:pt x="295554" y="1291041"/>
                </a:cubicBezTo>
                <a:cubicBezTo>
                  <a:pt x="294408" y="1299060"/>
                  <a:pt x="293262" y="1307079"/>
                  <a:pt x="292116" y="1313952"/>
                </a:cubicBezTo>
                <a:lnTo>
                  <a:pt x="967994" y="1313952"/>
                </a:lnTo>
                <a:cubicBezTo>
                  <a:pt x="967994" y="1305934"/>
                  <a:pt x="966849" y="1299060"/>
                  <a:pt x="965703" y="1291041"/>
                </a:cubicBezTo>
                <a:cubicBezTo>
                  <a:pt x="959975" y="1253238"/>
                  <a:pt x="947374" y="1214289"/>
                  <a:pt x="930191" y="1176486"/>
                </a:cubicBezTo>
                <a:cubicBezTo>
                  <a:pt x="923318" y="1159302"/>
                  <a:pt x="914153" y="1143264"/>
                  <a:pt x="904989" y="1127227"/>
                </a:cubicBezTo>
                <a:close/>
                <a:moveTo>
                  <a:pt x="842523" y="233449"/>
                </a:moveTo>
                <a:lnTo>
                  <a:pt x="1075972" y="0"/>
                </a:lnTo>
                <a:lnTo>
                  <a:pt x="1087132" y="0"/>
                </a:lnTo>
                <a:cubicBezTo>
                  <a:pt x="1080259" y="107683"/>
                  <a:pt x="1049328" y="222238"/>
                  <a:pt x="981741" y="347104"/>
                </a:cubicBezTo>
                <a:cubicBezTo>
                  <a:pt x="922172" y="453640"/>
                  <a:pt x="833964" y="548722"/>
                  <a:pt x="751484" y="643802"/>
                </a:cubicBezTo>
                <a:cubicBezTo>
                  <a:pt x="748047" y="648384"/>
                  <a:pt x="743466" y="652967"/>
                  <a:pt x="740028" y="657549"/>
                </a:cubicBezTo>
                <a:cubicBezTo>
                  <a:pt x="736592" y="662131"/>
                  <a:pt x="732010" y="666714"/>
                  <a:pt x="728573" y="671296"/>
                </a:cubicBezTo>
                <a:cubicBezTo>
                  <a:pt x="704516" y="698789"/>
                  <a:pt x="680460" y="726283"/>
                  <a:pt x="656403" y="753775"/>
                </a:cubicBezTo>
                <a:cubicBezTo>
                  <a:pt x="642656" y="768668"/>
                  <a:pt x="628910" y="783560"/>
                  <a:pt x="616308" y="798452"/>
                </a:cubicBezTo>
                <a:cubicBezTo>
                  <a:pt x="612872" y="803035"/>
                  <a:pt x="608290" y="807616"/>
                  <a:pt x="604853" y="812199"/>
                </a:cubicBezTo>
                <a:cubicBezTo>
                  <a:pt x="601416" y="816781"/>
                  <a:pt x="596834" y="821363"/>
                  <a:pt x="593398" y="825946"/>
                </a:cubicBezTo>
                <a:cubicBezTo>
                  <a:pt x="525810" y="902698"/>
                  <a:pt x="463950" y="978304"/>
                  <a:pt x="412400" y="1050475"/>
                </a:cubicBezTo>
                <a:lnTo>
                  <a:pt x="852293" y="1050475"/>
                </a:lnTo>
                <a:cubicBezTo>
                  <a:pt x="795015" y="974868"/>
                  <a:pt x="722846" y="900407"/>
                  <a:pt x="644947" y="823655"/>
                </a:cubicBezTo>
                <a:cubicBezTo>
                  <a:pt x="659840" y="807616"/>
                  <a:pt x="673586" y="790434"/>
                  <a:pt x="688479" y="774396"/>
                </a:cubicBezTo>
                <a:cubicBezTo>
                  <a:pt x="711390" y="748048"/>
                  <a:pt x="734301" y="721700"/>
                  <a:pt x="757212" y="695352"/>
                </a:cubicBezTo>
                <a:cubicBezTo>
                  <a:pt x="966849" y="898115"/>
                  <a:pt x="1148992" y="1097442"/>
                  <a:pt x="1148992" y="1338008"/>
                </a:cubicBezTo>
                <a:cubicBezTo>
                  <a:pt x="1148992" y="1602632"/>
                  <a:pt x="985178" y="1790503"/>
                  <a:pt x="797306" y="1949735"/>
                </a:cubicBezTo>
                <a:cubicBezTo>
                  <a:pt x="770959" y="1927970"/>
                  <a:pt x="745756" y="1907350"/>
                  <a:pt x="719408" y="1886730"/>
                </a:cubicBezTo>
                <a:cubicBezTo>
                  <a:pt x="701080" y="1871838"/>
                  <a:pt x="681606" y="1856946"/>
                  <a:pt x="663276" y="1842053"/>
                </a:cubicBezTo>
                <a:cubicBezTo>
                  <a:pt x="729719" y="1785921"/>
                  <a:pt x="792724" y="1726352"/>
                  <a:pt x="843128" y="1663347"/>
                </a:cubicBezTo>
                <a:lnTo>
                  <a:pt x="420419" y="1663347"/>
                </a:lnTo>
                <a:cubicBezTo>
                  <a:pt x="473114" y="1726352"/>
                  <a:pt x="538411" y="1784775"/>
                  <a:pt x="607144" y="1842053"/>
                </a:cubicBezTo>
                <a:cubicBezTo>
                  <a:pt x="611727" y="1845490"/>
                  <a:pt x="616308" y="1850072"/>
                  <a:pt x="620891" y="1853508"/>
                </a:cubicBezTo>
                <a:cubicBezTo>
                  <a:pt x="625474" y="1856946"/>
                  <a:pt x="630055" y="1861527"/>
                  <a:pt x="634638" y="1864964"/>
                </a:cubicBezTo>
                <a:cubicBezTo>
                  <a:pt x="654112" y="1879856"/>
                  <a:pt x="673586" y="1895894"/>
                  <a:pt x="693061" y="1911932"/>
                </a:cubicBezTo>
                <a:cubicBezTo>
                  <a:pt x="718263" y="1932552"/>
                  <a:pt x="743466" y="1952026"/>
                  <a:pt x="768667" y="1972646"/>
                </a:cubicBezTo>
                <a:cubicBezTo>
                  <a:pt x="773250" y="1976083"/>
                  <a:pt x="777832" y="1980665"/>
                  <a:pt x="782414" y="1984102"/>
                </a:cubicBezTo>
                <a:cubicBezTo>
                  <a:pt x="786996" y="1987539"/>
                  <a:pt x="791579" y="1992120"/>
                  <a:pt x="796161" y="1995558"/>
                </a:cubicBezTo>
                <a:cubicBezTo>
                  <a:pt x="931337" y="2108967"/>
                  <a:pt x="1055056" y="2232687"/>
                  <a:pt x="1106606" y="2395356"/>
                </a:cubicBezTo>
                <a:lnTo>
                  <a:pt x="916444" y="2395356"/>
                </a:lnTo>
                <a:cubicBezTo>
                  <a:pt x="910716" y="2381610"/>
                  <a:pt x="903843" y="2367863"/>
                  <a:pt x="895824" y="2354116"/>
                </a:cubicBezTo>
                <a:lnTo>
                  <a:pt x="327629" y="2354116"/>
                </a:lnTo>
                <a:cubicBezTo>
                  <a:pt x="317319" y="2370154"/>
                  <a:pt x="307008" y="2385046"/>
                  <a:pt x="298990" y="2401084"/>
                </a:cubicBezTo>
                <a:cubicBezTo>
                  <a:pt x="280661" y="2437742"/>
                  <a:pt x="269206" y="2475545"/>
                  <a:pt x="269206" y="2515639"/>
                </a:cubicBezTo>
                <a:cubicBezTo>
                  <a:pt x="269206" y="2523658"/>
                  <a:pt x="270351" y="2532823"/>
                  <a:pt x="270351" y="2540842"/>
                </a:cubicBezTo>
                <a:lnTo>
                  <a:pt x="655258" y="2540842"/>
                </a:lnTo>
                <a:lnTo>
                  <a:pt x="655258" y="2621031"/>
                </a:lnTo>
                <a:lnTo>
                  <a:pt x="280661" y="2621031"/>
                </a:lnTo>
                <a:cubicBezTo>
                  <a:pt x="287534" y="2650815"/>
                  <a:pt x="297844" y="2680599"/>
                  <a:pt x="309300" y="2710384"/>
                </a:cubicBezTo>
                <a:cubicBezTo>
                  <a:pt x="319610" y="2737877"/>
                  <a:pt x="333356" y="2764225"/>
                  <a:pt x="348249" y="2790573"/>
                </a:cubicBezTo>
                <a:cubicBezTo>
                  <a:pt x="351686" y="2795155"/>
                  <a:pt x="355122" y="2800883"/>
                  <a:pt x="358559" y="2806611"/>
                </a:cubicBezTo>
                <a:lnTo>
                  <a:pt x="870622" y="2806611"/>
                </a:lnTo>
                <a:cubicBezTo>
                  <a:pt x="874058" y="2802028"/>
                  <a:pt x="877495" y="2796300"/>
                  <a:pt x="880932" y="2790573"/>
                </a:cubicBezTo>
                <a:cubicBezTo>
                  <a:pt x="886659" y="2780263"/>
                  <a:pt x="892387" y="2771098"/>
                  <a:pt x="898115" y="2760788"/>
                </a:cubicBezTo>
                <a:lnTo>
                  <a:pt x="1092859" y="2760788"/>
                </a:lnTo>
                <a:cubicBezTo>
                  <a:pt x="1027563" y="2923457"/>
                  <a:pt x="890096" y="3060924"/>
                  <a:pt x="743466" y="3184644"/>
                </a:cubicBezTo>
                <a:cubicBezTo>
                  <a:pt x="738883" y="3188080"/>
                  <a:pt x="734301" y="3192663"/>
                  <a:pt x="729719" y="3196099"/>
                </a:cubicBezTo>
                <a:cubicBezTo>
                  <a:pt x="725136" y="3199536"/>
                  <a:pt x="720554" y="3204118"/>
                  <a:pt x="715972" y="3207555"/>
                </a:cubicBezTo>
                <a:cubicBezTo>
                  <a:pt x="678169" y="3238485"/>
                  <a:pt x="640366" y="3268269"/>
                  <a:pt x="603708" y="3298054"/>
                </a:cubicBezTo>
                <a:cubicBezTo>
                  <a:pt x="595689" y="3303782"/>
                  <a:pt x="588815" y="3309510"/>
                  <a:pt x="581942" y="3315237"/>
                </a:cubicBezTo>
                <a:cubicBezTo>
                  <a:pt x="576214" y="3318674"/>
                  <a:pt x="571632" y="3323256"/>
                  <a:pt x="567050" y="3326692"/>
                </a:cubicBezTo>
                <a:cubicBezTo>
                  <a:pt x="562467" y="3331275"/>
                  <a:pt x="557886" y="3334711"/>
                  <a:pt x="552158" y="3337003"/>
                </a:cubicBezTo>
                <a:cubicBezTo>
                  <a:pt x="474260" y="3401154"/>
                  <a:pt x="399799" y="3463014"/>
                  <a:pt x="337939" y="3526019"/>
                </a:cubicBezTo>
                <a:lnTo>
                  <a:pt x="793870" y="3526019"/>
                </a:lnTo>
                <a:cubicBezTo>
                  <a:pt x="740028" y="3464159"/>
                  <a:pt x="675878" y="3402299"/>
                  <a:pt x="609435" y="3339294"/>
                </a:cubicBezTo>
                <a:cubicBezTo>
                  <a:pt x="616308" y="3334711"/>
                  <a:pt x="623182" y="3328983"/>
                  <a:pt x="630055" y="3323256"/>
                </a:cubicBezTo>
                <a:cubicBezTo>
                  <a:pt x="666713" y="3293471"/>
                  <a:pt x="704516" y="3262542"/>
                  <a:pt x="742320" y="3231611"/>
                </a:cubicBezTo>
                <a:cubicBezTo>
                  <a:pt x="946228" y="3426356"/>
                  <a:pt x="1132954" y="3611936"/>
                  <a:pt x="1132954" y="3841047"/>
                </a:cubicBezTo>
                <a:cubicBezTo>
                  <a:pt x="1132954" y="4072449"/>
                  <a:pt x="948519" y="4267193"/>
                  <a:pt x="738883" y="4450482"/>
                </a:cubicBezTo>
                <a:cubicBezTo>
                  <a:pt x="722846" y="4436735"/>
                  <a:pt x="706807" y="4424134"/>
                  <a:pt x="690770" y="4410387"/>
                </a:cubicBezTo>
                <a:cubicBezTo>
                  <a:pt x="663276" y="4387477"/>
                  <a:pt x="634638" y="4364566"/>
                  <a:pt x="607144" y="4341654"/>
                </a:cubicBezTo>
                <a:cubicBezTo>
                  <a:pt x="670150" y="4286667"/>
                  <a:pt x="729719" y="4230535"/>
                  <a:pt x="782414" y="4174403"/>
                </a:cubicBezTo>
                <a:lnTo>
                  <a:pt x="367723" y="4174403"/>
                </a:lnTo>
                <a:cubicBezTo>
                  <a:pt x="422710" y="4230535"/>
                  <a:pt x="485715" y="4286667"/>
                  <a:pt x="551012" y="4341654"/>
                </a:cubicBezTo>
                <a:cubicBezTo>
                  <a:pt x="555594" y="4345091"/>
                  <a:pt x="560176" y="4349673"/>
                  <a:pt x="564759" y="4353110"/>
                </a:cubicBezTo>
                <a:cubicBezTo>
                  <a:pt x="569341" y="4356547"/>
                  <a:pt x="573923" y="4361129"/>
                  <a:pt x="578506" y="4364566"/>
                </a:cubicBezTo>
                <a:cubicBezTo>
                  <a:pt x="605999" y="4388622"/>
                  <a:pt x="634638" y="4412679"/>
                  <a:pt x="663276" y="4435590"/>
                </a:cubicBezTo>
                <a:cubicBezTo>
                  <a:pt x="679314" y="4448191"/>
                  <a:pt x="694206" y="4461938"/>
                  <a:pt x="710244" y="4474539"/>
                </a:cubicBezTo>
                <a:cubicBezTo>
                  <a:pt x="714826" y="4477975"/>
                  <a:pt x="719408" y="4482558"/>
                  <a:pt x="723991" y="4485994"/>
                </a:cubicBezTo>
                <a:cubicBezTo>
                  <a:pt x="728573" y="4489431"/>
                  <a:pt x="733155" y="4494013"/>
                  <a:pt x="737738" y="4497450"/>
                </a:cubicBezTo>
                <a:cubicBezTo>
                  <a:pt x="961121" y="4684175"/>
                  <a:pt x="1169612" y="4877774"/>
                  <a:pt x="1169612" y="5100012"/>
                </a:cubicBezTo>
                <a:lnTo>
                  <a:pt x="989759" y="5100012"/>
                </a:lnTo>
                <a:cubicBezTo>
                  <a:pt x="989759" y="4941925"/>
                  <a:pt x="804179" y="4773529"/>
                  <a:pt x="605999" y="4608568"/>
                </a:cubicBezTo>
                <a:cubicBezTo>
                  <a:pt x="601416" y="4605132"/>
                  <a:pt x="596834" y="4600550"/>
                  <a:pt x="592252" y="4597113"/>
                </a:cubicBezTo>
                <a:cubicBezTo>
                  <a:pt x="587670" y="4593676"/>
                  <a:pt x="583087" y="4589094"/>
                  <a:pt x="578506" y="4585658"/>
                </a:cubicBezTo>
                <a:cubicBezTo>
                  <a:pt x="565904" y="4575347"/>
                  <a:pt x="553303" y="4565038"/>
                  <a:pt x="540702" y="4554727"/>
                </a:cubicBezTo>
                <a:cubicBezTo>
                  <a:pt x="509772" y="4529526"/>
                  <a:pt x="477696" y="4503178"/>
                  <a:pt x="446767" y="4476830"/>
                </a:cubicBezTo>
                <a:cubicBezTo>
                  <a:pt x="442184" y="4473393"/>
                  <a:pt x="437602" y="4468811"/>
                  <a:pt x="433020" y="4465374"/>
                </a:cubicBezTo>
                <a:cubicBezTo>
                  <a:pt x="428438" y="4461938"/>
                  <a:pt x="423855" y="4457355"/>
                  <a:pt x="419274" y="4453919"/>
                </a:cubicBezTo>
                <a:cubicBezTo>
                  <a:pt x="197035" y="4264902"/>
                  <a:pt x="0" y="4066721"/>
                  <a:pt x="0" y="3830736"/>
                </a:cubicBezTo>
                <a:cubicBezTo>
                  <a:pt x="0" y="3585588"/>
                  <a:pt x="210782" y="3397717"/>
                  <a:pt x="433020" y="3216719"/>
                </a:cubicBezTo>
                <a:cubicBezTo>
                  <a:pt x="437602" y="3213283"/>
                  <a:pt x="442184" y="3208701"/>
                  <a:pt x="446767" y="3205264"/>
                </a:cubicBezTo>
                <a:cubicBezTo>
                  <a:pt x="451349" y="3201827"/>
                  <a:pt x="455931" y="3197245"/>
                  <a:pt x="460513" y="3193808"/>
                </a:cubicBezTo>
                <a:cubicBezTo>
                  <a:pt x="468532" y="3186935"/>
                  <a:pt x="476551" y="3181207"/>
                  <a:pt x="484570" y="3174334"/>
                </a:cubicBezTo>
                <a:cubicBezTo>
                  <a:pt x="521227" y="3145695"/>
                  <a:pt x="559031" y="3115910"/>
                  <a:pt x="594543" y="3086126"/>
                </a:cubicBezTo>
                <a:cubicBezTo>
                  <a:pt x="599126" y="3082690"/>
                  <a:pt x="603707" y="3078107"/>
                  <a:pt x="608290" y="3074670"/>
                </a:cubicBezTo>
                <a:cubicBezTo>
                  <a:pt x="612872" y="3071234"/>
                  <a:pt x="617454" y="3066651"/>
                  <a:pt x="622036" y="3063215"/>
                </a:cubicBezTo>
                <a:cubicBezTo>
                  <a:pt x="690770" y="3004791"/>
                  <a:pt x="756067" y="2945223"/>
                  <a:pt x="809907" y="2883363"/>
                </a:cubicBezTo>
                <a:lnTo>
                  <a:pt x="413546" y="2883363"/>
                </a:lnTo>
                <a:cubicBezTo>
                  <a:pt x="458222" y="2944077"/>
                  <a:pt x="512063" y="3003646"/>
                  <a:pt x="568195" y="3060924"/>
                </a:cubicBezTo>
                <a:cubicBezTo>
                  <a:pt x="531538" y="3090708"/>
                  <a:pt x="494880" y="3119347"/>
                  <a:pt x="458222" y="3149131"/>
                </a:cubicBezTo>
                <a:cubicBezTo>
                  <a:pt x="450203" y="3156005"/>
                  <a:pt x="442184" y="3161733"/>
                  <a:pt x="434166" y="3168606"/>
                </a:cubicBezTo>
                <a:cubicBezTo>
                  <a:pt x="252022" y="2983026"/>
                  <a:pt x="89354" y="2772244"/>
                  <a:pt x="89354" y="2511058"/>
                </a:cubicBezTo>
                <a:cubicBezTo>
                  <a:pt x="89354" y="2295692"/>
                  <a:pt x="268060" y="2144479"/>
                  <a:pt x="468532" y="1988684"/>
                </a:cubicBezTo>
                <a:cubicBezTo>
                  <a:pt x="494880" y="2010450"/>
                  <a:pt x="521228" y="2032215"/>
                  <a:pt x="547575" y="2052835"/>
                </a:cubicBezTo>
                <a:cubicBezTo>
                  <a:pt x="567050" y="2067727"/>
                  <a:pt x="585379" y="2082619"/>
                  <a:pt x="603708" y="2097512"/>
                </a:cubicBezTo>
                <a:cubicBezTo>
                  <a:pt x="526955" y="2157081"/>
                  <a:pt x="455931" y="2213213"/>
                  <a:pt x="398654" y="2269346"/>
                </a:cubicBezTo>
                <a:lnTo>
                  <a:pt x="841983" y="2269346"/>
                </a:lnTo>
                <a:cubicBezTo>
                  <a:pt x="792724" y="2210922"/>
                  <a:pt x="730864" y="2154790"/>
                  <a:pt x="663276" y="2098658"/>
                </a:cubicBezTo>
                <a:cubicBezTo>
                  <a:pt x="658694" y="2095220"/>
                  <a:pt x="654112" y="2090639"/>
                  <a:pt x="649530" y="2087202"/>
                </a:cubicBezTo>
                <a:cubicBezTo>
                  <a:pt x="643802" y="2083765"/>
                  <a:pt x="639220" y="2079183"/>
                  <a:pt x="634638" y="2075746"/>
                </a:cubicBezTo>
                <a:cubicBezTo>
                  <a:pt x="615163" y="2059708"/>
                  <a:pt x="595689" y="2043671"/>
                  <a:pt x="575069" y="2027633"/>
                </a:cubicBezTo>
                <a:cubicBezTo>
                  <a:pt x="549867" y="2008159"/>
                  <a:pt x="524664" y="1987539"/>
                  <a:pt x="499462" y="1966919"/>
                </a:cubicBezTo>
                <a:cubicBezTo>
                  <a:pt x="494880" y="1963482"/>
                  <a:pt x="490298" y="1958900"/>
                  <a:pt x="485715" y="1955463"/>
                </a:cubicBezTo>
                <a:cubicBezTo>
                  <a:pt x="481133" y="1952026"/>
                  <a:pt x="476551" y="1947444"/>
                  <a:pt x="471969" y="1944007"/>
                </a:cubicBezTo>
                <a:cubicBezTo>
                  <a:pt x="288680" y="1790503"/>
                  <a:pt x="114555" y="1608360"/>
                  <a:pt x="114555" y="1333427"/>
                </a:cubicBezTo>
                <a:cubicBezTo>
                  <a:pt x="114555" y="1126082"/>
                  <a:pt x="282952" y="919881"/>
                  <a:pt x="471969" y="702226"/>
                </a:cubicBezTo>
                <a:cubicBezTo>
                  <a:pt x="475406" y="697643"/>
                  <a:pt x="478842" y="693062"/>
                  <a:pt x="483424" y="688479"/>
                </a:cubicBezTo>
                <a:cubicBezTo>
                  <a:pt x="486861" y="683897"/>
                  <a:pt x="490298" y="679315"/>
                  <a:pt x="494880" y="674732"/>
                </a:cubicBezTo>
                <a:cubicBezTo>
                  <a:pt x="502899" y="666714"/>
                  <a:pt x="509772" y="658695"/>
                  <a:pt x="517791" y="649530"/>
                </a:cubicBezTo>
                <a:cubicBezTo>
                  <a:pt x="547575" y="616309"/>
                  <a:pt x="577360" y="581942"/>
                  <a:pt x="607144" y="547576"/>
                </a:cubicBezTo>
                <a:cubicBezTo>
                  <a:pt x="610581" y="542994"/>
                  <a:pt x="615163" y="538411"/>
                  <a:pt x="618600" y="533829"/>
                </a:cubicBezTo>
                <a:cubicBezTo>
                  <a:pt x="622036" y="529247"/>
                  <a:pt x="626619" y="524664"/>
                  <a:pt x="630055" y="520082"/>
                </a:cubicBezTo>
                <a:cubicBezTo>
                  <a:pt x="702226" y="435311"/>
                  <a:pt x="772104" y="349395"/>
                  <a:pt x="829382" y="261187"/>
                </a:cubicBezTo>
                <a:close/>
                <a:moveTo>
                  <a:pt x="445671" y="630301"/>
                </a:moveTo>
                <a:lnTo>
                  <a:pt x="565571" y="510401"/>
                </a:lnTo>
                <a:lnTo>
                  <a:pt x="578506" y="522373"/>
                </a:lnTo>
                <a:cubicBezTo>
                  <a:pt x="547575" y="557885"/>
                  <a:pt x="516646" y="593398"/>
                  <a:pt x="485715" y="628910"/>
                </a:cubicBezTo>
                <a:cubicBezTo>
                  <a:pt x="479988" y="635783"/>
                  <a:pt x="473114" y="643802"/>
                  <a:pt x="467386" y="650675"/>
                </a:cubicBezTo>
                <a:close/>
              </a:path>
            </a:pathLst>
          </a:custGeom>
          <a:solidFill>
            <a:schemeClr val="accent2">
              <a:alpha val="24000"/>
            </a:schemeClr>
          </a:solidFill>
          <a:ln w="153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480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511F6DB-9A36-400C-8FF0-D5DE61D5908E}"/>
              </a:ext>
            </a:extLst>
          </p:cNvPr>
          <p:cNvSpPr/>
          <p:nvPr userDrawn="1"/>
        </p:nvSpPr>
        <p:spPr>
          <a:xfrm rot="2613694">
            <a:off x="9305997" y="2007881"/>
            <a:ext cx="2579109" cy="2108559"/>
          </a:xfrm>
          <a:custGeom>
            <a:avLst/>
            <a:gdLst>
              <a:gd name="connsiteX0" fmla="*/ 52475 w 1719555"/>
              <a:gd name="connsiteY0" fmla="*/ 813979 h 1405706"/>
              <a:gd name="connsiteX1" fmla="*/ 291536 w 1719555"/>
              <a:gd name="connsiteY1" fmla="*/ 819982 h 1405706"/>
              <a:gd name="connsiteX2" fmla="*/ 318965 w 1719555"/>
              <a:gd name="connsiteY2" fmla="*/ 863510 h 1405706"/>
              <a:gd name="connsiteX3" fmla="*/ 857854 w 1719555"/>
              <a:gd name="connsiteY3" fmla="*/ 733566 h 1405706"/>
              <a:gd name="connsiteX4" fmla="*/ 855489 w 1719555"/>
              <a:gd name="connsiteY4" fmla="*/ 718840 h 1405706"/>
              <a:gd name="connsiteX5" fmla="*/ 907882 w 1719555"/>
              <a:gd name="connsiteY5" fmla="*/ 601700 h 1405706"/>
              <a:gd name="connsiteX6" fmla="*/ 965573 w 1719555"/>
              <a:gd name="connsiteY6" fmla="*/ 565628 h 1405706"/>
              <a:gd name="connsiteX7" fmla="*/ 996656 w 1719555"/>
              <a:gd name="connsiteY7" fmla="*/ 560634 h 1405706"/>
              <a:gd name="connsiteX8" fmla="*/ 996656 w 1719555"/>
              <a:gd name="connsiteY8" fmla="*/ 256405 h 1405706"/>
              <a:gd name="connsiteX9" fmla="*/ 978974 w 1719555"/>
              <a:gd name="connsiteY9" fmla="*/ 252372 h 1405706"/>
              <a:gd name="connsiteX10" fmla="*/ 936774 w 1719555"/>
              <a:gd name="connsiteY10" fmla="*/ 222720 h 1405706"/>
              <a:gd name="connsiteX11" fmla="*/ 941456 w 1719555"/>
              <a:gd name="connsiteY11" fmla="*/ 36260 h 1405706"/>
              <a:gd name="connsiteX12" fmla="*/ 1127917 w 1719555"/>
              <a:gd name="connsiteY12" fmla="*/ 40942 h 1405706"/>
              <a:gd name="connsiteX13" fmla="*/ 1123235 w 1719555"/>
              <a:gd name="connsiteY13" fmla="*/ 227403 h 1405706"/>
              <a:gd name="connsiteX14" fmla="*/ 1078238 w 1719555"/>
              <a:gd name="connsiteY14" fmla="*/ 255538 h 1405706"/>
              <a:gd name="connsiteX15" fmla="*/ 1062287 w 1719555"/>
              <a:gd name="connsiteY15" fmla="*/ 258100 h 1405706"/>
              <a:gd name="connsiteX16" fmla="*/ 1062287 w 1719555"/>
              <a:gd name="connsiteY16" fmla="*/ 562718 h 1405706"/>
              <a:gd name="connsiteX17" fmla="*/ 1092840 w 1719555"/>
              <a:gd name="connsiteY17" fmla="*/ 569686 h 1405706"/>
              <a:gd name="connsiteX18" fmla="*/ 1146944 w 1719555"/>
              <a:gd name="connsiteY18" fmla="*/ 607703 h 1405706"/>
              <a:gd name="connsiteX19" fmla="*/ 1178958 w 1719555"/>
              <a:gd name="connsiteY19" fmla="*/ 792660 h 1405706"/>
              <a:gd name="connsiteX20" fmla="*/ 1173343 w 1719555"/>
              <a:gd name="connsiteY20" fmla="*/ 800652 h 1405706"/>
              <a:gd name="connsiteX21" fmla="*/ 1348619 w 1719555"/>
              <a:gd name="connsiteY21" fmla="*/ 984958 h 1405706"/>
              <a:gd name="connsiteX22" fmla="*/ 1403195 w 1719555"/>
              <a:gd name="connsiteY22" fmla="*/ 950833 h 1405706"/>
              <a:gd name="connsiteX23" fmla="*/ 1655010 w 1719555"/>
              <a:gd name="connsiteY23" fmla="*/ 1009249 h 1405706"/>
              <a:gd name="connsiteX24" fmla="*/ 1646675 w 1719555"/>
              <a:gd name="connsiteY24" fmla="*/ 1341161 h 1405706"/>
              <a:gd name="connsiteX25" fmla="*/ 1314763 w 1719555"/>
              <a:gd name="connsiteY25" fmla="*/ 1332826 h 1405706"/>
              <a:gd name="connsiteX26" fmla="*/ 1270316 w 1719555"/>
              <a:gd name="connsiteY26" fmla="*/ 1076033 h 1405706"/>
              <a:gd name="connsiteX27" fmla="*/ 1281801 w 1719555"/>
              <a:gd name="connsiteY27" fmla="*/ 1059688 h 1405706"/>
              <a:gd name="connsiteX28" fmla="*/ 1102291 w 1719555"/>
              <a:gd name="connsiteY28" fmla="*/ 870932 h 1405706"/>
              <a:gd name="connsiteX29" fmla="*/ 1083251 w 1719555"/>
              <a:gd name="connsiteY29" fmla="*/ 882837 h 1405706"/>
              <a:gd name="connsiteX30" fmla="*/ 901879 w 1719555"/>
              <a:gd name="connsiteY30" fmla="*/ 840761 h 1405706"/>
              <a:gd name="connsiteX31" fmla="*/ 897651 w 1719555"/>
              <a:gd name="connsiteY31" fmla="*/ 833999 h 1405706"/>
              <a:gd name="connsiteX32" fmla="*/ 331408 w 1719555"/>
              <a:gd name="connsiteY32" fmla="*/ 970539 h 1405706"/>
              <a:gd name="connsiteX33" fmla="*/ 324456 w 1719555"/>
              <a:gd name="connsiteY33" fmla="*/ 1003237 h 1405706"/>
              <a:gd name="connsiteX34" fmla="*/ 285534 w 1719555"/>
              <a:gd name="connsiteY34" fmla="*/ 1059044 h 1405706"/>
              <a:gd name="connsiteX35" fmla="*/ 46471 w 1719555"/>
              <a:gd name="connsiteY35" fmla="*/ 1053041 h 1405706"/>
              <a:gd name="connsiteX36" fmla="*/ 52475 w 1719555"/>
              <a:gd name="connsiteY36" fmla="*/ 813979 h 14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9555" h="1405706">
                <a:moveTo>
                  <a:pt x="52475" y="813979"/>
                </a:moveTo>
                <a:cubicBezTo>
                  <a:pt x="118453" y="751232"/>
                  <a:pt x="225801" y="750861"/>
                  <a:pt x="291536" y="819982"/>
                </a:cubicBezTo>
                <a:lnTo>
                  <a:pt x="318965" y="863510"/>
                </a:lnTo>
                <a:lnTo>
                  <a:pt x="857854" y="733566"/>
                </a:lnTo>
                <a:lnTo>
                  <a:pt x="855489" y="718840"/>
                </a:lnTo>
                <a:cubicBezTo>
                  <a:pt x="856959" y="675558"/>
                  <a:pt x="874893" y="633073"/>
                  <a:pt x="907882" y="601700"/>
                </a:cubicBezTo>
                <a:cubicBezTo>
                  <a:pt x="925163" y="585267"/>
                  <a:pt x="944823" y="573301"/>
                  <a:pt x="965573" y="565628"/>
                </a:cubicBezTo>
                <a:lnTo>
                  <a:pt x="996656" y="560634"/>
                </a:lnTo>
                <a:lnTo>
                  <a:pt x="996656" y="256405"/>
                </a:lnTo>
                <a:lnTo>
                  <a:pt x="978974" y="252372"/>
                </a:lnTo>
                <a:cubicBezTo>
                  <a:pt x="963411" y="245515"/>
                  <a:pt x="949009" y="235586"/>
                  <a:pt x="936774" y="222720"/>
                </a:cubicBezTo>
                <a:cubicBezTo>
                  <a:pt x="885504" y="168808"/>
                  <a:pt x="889995" y="85201"/>
                  <a:pt x="941456" y="36260"/>
                </a:cubicBezTo>
                <a:cubicBezTo>
                  <a:pt x="995369" y="-15011"/>
                  <a:pt x="1078976" y="-10519"/>
                  <a:pt x="1127917" y="40942"/>
                </a:cubicBezTo>
                <a:cubicBezTo>
                  <a:pt x="1179188" y="94855"/>
                  <a:pt x="1174696" y="178462"/>
                  <a:pt x="1123235" y="227403"/>
                </a:cubicBezTo>
                <a:cubicBezTo>
                  <a:pt x="1109757" y="240220"/>
                  <a:pt x="1094423" y="249553"/>
                  <a:pt x="1078238" y="255538"/>
                </a:cubicBezTo>
                <a:lnTo>
                  <a:pt x="1062287" y="258100"/>
                </a:lnTo>
                <a:lnTo>
                  <a:pt x="1062287" y="562718"/>
                </a:lnTo>
                <a:lnTo>
                  <a:pt x="1092840" y="569686"/>
                </a:lnTo>
                <a:cubicBezTo>
                  <a:pt x="1112793" y="578477"/>
                  <a:pt x="1131258" y="591208"/>
                  <a:pt x="1146944" y="607703"/>
                </a:cubicBezTo>
                <a:cubicBezTo>
                  <a:pt x="1196246" y="659544"/>
                  <a:pt x="1205331" y="732801"/>
                  <a:pt x="1178958" y="792660"/>
                </a:cubicBezTo>
                <a:lnTo>
                  <a:pt x="1173343" y="800652"/>
                </a:lnTo>
                <a:lnTo>
                  <a:pt x="1348619" y="984958"/>
                </a:lnTo>
                <a:lnTo>
                  <a:pt x="1403195" y="950833"/>
                </a:lnTo>
                <a:cubicBezTo>
                  <a:pt x="1489623" y="918872"/>
                  <a:pt x="1589672" y="940546"/>
                  <a:pt x="1655010" y="1009249"/>
                </a:cubicBezTo>
                <a:cubicBezTo>
                  <a:pt x="1746276" y="1105216"/>
                  <a:pt x="1738280" y="1254044"/>
                  <a:pt x="1646675" y="1341161"/>
                </a:cubicBezTo>
                <a:cubicBezTo>
                  <a:pt x="1550708" y="1432426"/>
                  <a:pt x="1401881" y="1424431"/>
                  <a:pt x="1314763" y="1332826"/>
                </a:cubicBezTo>
                <a:cubicBezTo>
                  <a:pt x="1246314" y="1260851"/>
                  <a:pt x="1233700" y="1159142"/>
                  <a:pt x="1270316" y="1076033"/>
                </a:cubicBezTo>
                <a:lnTo>
                  <a:pt x="1281801" y="1059688"/>
                </a:lnTo>
                <a:lnTo>
                  <a:pt x="1102291" y="870932"/>
                </a:lnTo>
                <a:lnTo>
                  <a:pt x="1083251" y="882837"/>
                </a:lnTo>
                <a:cubicBezTo>
                  <a:pt x="1021001" y="905857"/>
                  <a:pt x="948940" y="890246"/>
                  <a:pt x="901879" y="840761"/>
                </a:cubicBezTo>
                <a:lnTo>
                  <a:pt x="897651" y="833999"/>
                </a:lnTo>
                <a:lnTo>
                  <a:pt x="331408" y="970539"/>
                </a:lnTo>
                <a:lnTo>
                  <a:pt x="324456" y="1003237"/>
                </a:lnTo>
                <a:cubicBezTo>
                  <a:pt x="315751" y="1023576"/>
                  <a:pt x="302814" y="1042610"/>
                  <a:pt x="285534" y="1059044"/>
                </a:cubicBezTo>
                <a:cubicBezTo>
                  <a:pt x="219554" y="1121791"/>
                  <a:pt x="112206" y="1122162"/>
                  <a:pt x="46471" y="1053041"/>
                </a:cubicBezTo>
                <a:cubicBezTo>
                  <a:pt x="-16275" y="987062"/>
                  <a:pt x="-16647" y="879714"/>
                  <a:pt x="52475" y="813979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B8405EAC-939C-4C4A-A652-22978EC323B2}"/>
              </a:ext>
            </a:extLst>
          </p:cNvPr>
          <p:cNvSpPr/>
          <p:nvPr userDrawn="1"/>
        </p:nvSpPr>
        <p:spPr>
          <a:xfrm rot="5400000">
            <a:off x="15837057" y="2396234"/>
            <a:ext cx="1742172" cy="1424071"/>
          </a:xfrm>
          <a:custGeom>
            <a:avLst/>
            <a:gdLst>
              <a:gd name="connsiteX0" fmla="*/ 52475 w 1719555"/>
              <a:gd name="connsiteY0" fmla="*/ 813979 h 1405706"/>
              <a:gd name="connsiteX1" fmla="*/ 291536 w 1719555"/>
              <a:gd name="connsiteY1" fmla="*/ 819982 h 1405706"/>
              <a:gd name="connsiteX2" fmla="*/ 318965 w 1719555"/>
              <a:gd name="connsiteY2" fmla="*/ 863510 h 1405706"/>
              <a:gd name="connsiteX3" fmla="*/ 857854 w 1719555"/>
              <a:gd name="connsiteY3" fmla="*/ 733566 h 1405706"/>
              <a:gd name="connsiteX4" fmla="*/ 855489 w 1719555"/>
              <a:gd name="connsiteY4" fmla="*/ 718840 h 1405706"/>
              <a:gd name="connsiteX5" fmla="*/ 907882 w 1719555"/>
              <a:gd name="connsiteY5" fmla="*/ 601700 h 1405706"/>
              <a:gd name="connsiteX6" fmla="*/ 965573 w 1719555"/>
              <a:gd name="connsiteY6" fmla="*/ 565628 h 1405706"/>
              <a:gd name="connsiteX7" fmla="*/ 996656 w 1719555"/>
              <a:gd name="connsiteY7" fmla="*/ 560634 h 1405706"/>
              <a:gd name="connsiteX8" fmla="*/ 996656 w 1719555"/>
              <a:gd name="connsiteY8" fmla="*/ 256405 h 1405706"/>
              <a:gd name="connsiteX9" fmla="*/ 978974 w 1719555"/>
              <a:gd name="connsiteY9" fmla="*/ 252372 h 1405706"/>
              <a:gd name="connsiteX10" fmla="*/ 936774 w 1719555"/>
              <a:gd name="connsiteY10" fmla="*/ 222720 h 1405706"/>
              <a:gd name="connsiteX11" fmla="*/ 941456 w 1719555"/>
              <a:gd name="connsiteY11" fmla="*/ 36260 h 1405706"/>
              <a:gd name="connsiteX12" fmla="*/ 1127917 w 1719555"/>
              <a:gd name="connsiteY12" fmla="*/ 40942 h 1405706"/>
              <a:gd name="connsiteX13" fmla="*/ 1123235 w 1719555"/>
              <a:gd name="connsiteY13" fmla="*/ 227403 h 1405706"/>
              <a:gd name="connsiteX14" fmla="*/ 1078238 w 1719555"/>
              <a:gd name="connsiteY14" fmla="*/ 255538 h 1405706"/>
              <a:gd name="connsiteX15" fmla="*/ 1062287 w 1719555"/>
              <a:gd name="connsiteY15" fmla="*/ 258100 h 1405706"/>
              <a:gd name="connsiteX16" fmla="*/ 1062287 w 1719555"/>
              <a:gd name="connsiteY16" fmla="*/ 562718 h 1405706"/>
              <a:gd name="connsiteX17" fmla="*/ 1092840 w 1719555"/>
              <a:gd name="connsiteY17" fmla="*/ 569686 h 1405706"/>
              <a:gd name="connsiteX18" fmla="*/ 1146944 w 1719555"/>
              <a:gd name="connsiteY18" fmla="*/ 607703 h 1405706"/>
              <a:gd name="connsiteX19" fmla="*/ 1178958 w 1719555"/>
              <a:gd name="connsiteY19" fmla="*/ 792660 h 1405706"/>
              <a:gd name="connsiteX20" fmla="*/ 1173343 w 1719555"/>
              <a:gd name="connsiteY20" fmla="*/ 800652 h 1405706"/>
              <a:gd name="connsiteX21" fmla="*/ 1348619 w 1719555"/>
              <a:gd name="connsiteY21" fmla="*/ 984958 h 1405706"/>
              <a:gd name="connsiteX22" fmla="*/ 1403195 w 1719555"/>
              <a:gd name="connsiteY22" fmla="*/ 950833 h 1405706"/>
              <a:gd name="connsiteX23" fmla="*/ 1655010 w 1719555"/>
              <a:gd name="connsiteY23" fmla="*/ 1009249 h 1405706"/>
              <a:gd name="connsiteX24" fmla="*/ 1646675 w 1719555"/>
              <a:gd name="connsiteY24" fmla="*/ 1341161 h 1405706"/>
              <a:gd name="connsiteX25" fmla="*/ 1314763 w 1719555"/>
              <a:gd name="connsiteY25" fmla="*/ 1332826 h 1405706"/>
              <a:gd name="connsiteX26" fmla="*/ 1270316 w 1719555"/>
              <a:gd name="connsiteY26" fmla="*/ 1076033 h 1405706"/>
              <a:gd name="connsiteX27" fmla="*/ 1281801 w 1719555"/>
              <a:gd name="connsiteY27" fmla="*/ 1059688 h 1405706"/>
              <a:gd name="connsiteX28" fmla="*/ 1102291 w 1719555"/>
              <a:gd name="connsiteY28" fmla="*/ 870932 h 1405706"/>
              <a:gd name="connsiteX29" fmla="*/ 1083251 w 1719555"/>
              <a:gd name="connsiteY29" fmla="*/ 882837 h 1405706"/>
              <a:gd name="connsiteX30" fmla="*/ 901879 w 1719555"/>
              <a:gd name="connsiteY30" fmla="*/ 840761 h 1405706"/>
              <a:gd name="connsiteX31" fmla="*/ 897651 w 1719555"/>
              <a:gd name="connsiteY31" fmla="*/ 833999 h 1405706"/>
              <a:gd name="connsiteX32" fmla="*/ 331408 w 1719555"/>
              <a:gd name="connsiteY32" fmla="*/ 970539 h 1405706"/>
              <a:gd name="connsiteX33" fmla="*/ 324456 w 1719555"/>
              <a:gd name="connsiteY33" fmla="*/ 1003237 h 1405706"/>
              <a:gd name="connsiteX34" fmla="*/ 285534 w 1719555"/>
              <a:gd name="connsiteY34" fmla="*/ 1059044 h 1405706"/>
              <a:gd name="connsiteX35" fmla="*/ 46471 w 1719555"/>
              <a:gd name="connsiteY35" fmla="*/ 1053041 h 1405706"/>
              <a:gd name="connsiteX36" fmla="*/ 52475 w 1719555"/>
              <a:gd name="connsiteY36" fmla="*/ 813979 h 14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9555" h="1405706">
                <a:moveTo>
                  <a:pt x="52475" y="813979"/>
                </a:moveTo>
                <a:cubicBezTo>
                  <a:pt x="118453" y="751232"/>
                  <a:pt x="225801" y="750861"/>
                  <a:pt x="291536" y="819982"/>
                </a:cubicBezTo>
                <a:lnTo>
                  <a:pt x="318965" y="863510"/>
                </a:lnTo>
                <a:lnTo>
                  <a:pt x="857854" y="733566"/>
                </a:lnTo>
                <a:lnTo>
                  <a:pt x="855489" y="718840"/>
                </a:lnTo>
                <a:cubicBezTo>
                  <a:pt x="856959" y="675558"/>
                  <a:pt x="874893" y="633073"/>
                  <a:pt x="907882" y="601700"/>
                </a:cubicBezTo>
                <a:cubicBezTo>
                  <a:pt x="925163" y="585267"/>
                  <a:pt x="944823" y="573301"/>
                  <a:pt x="965573" y="565628"/>
                </a:cubicBezTo>
                <a:lnTo>
                  <a:pt x="996656" y="560634"/>
                </a:lnTo>
                <a:lnTo>
                  <a:pt x="996656" y="256405"/>
                </a:lnTo>
                <a:lnTo>
                  <a:pt x="978974" y="252372"/>
                </a:lnTo>
                <a:cubicBezTo>
                  <a:pt x="963411" y="245515"/>
                  <a:pt x="949009" y="235586"/>
                  <a:pt x="936774" y="222720"/>
                </a:cubicBezTo>
                <a:cubicBezTo>
                  <a:pt x="885504" y="168808"/>
                  <a:pt x="889995" y="85201"/>
                  <a:pt x="941456" y="36260"/>
                </a:cubicBezTo>
                <a:cubicBezTo>
                  <a:pt x="995369" y="-15011"/>
                  <a:pt x="1078976" y="-10519"/>
                  <a:pt x="1127917" y="40942"/>
                </a:cubicBezTo>
                <a:cubicBezTo>
                  <a:pt x="1179188" y="94855"/>
                  <a:pt x="1174696" y="178462"/>
                  <a:pt x="1123235" y="227403"/>
                </a:cubicBezTo>
                <a:cubicBezTo>
                  <a:pt x="1109757" y="240220"/>
                  <a:pt x="1094423" y="249553"/>
                  <a:pt x="1078238" y="255538"/>
                </a:cubicBezTo>
                <a:lnTo>
                  <a:pt x="1062287" y="258100"/>
                </a:lnTo>
                <a:lnTo>
                  <a:pt x="1062287" y="562718"/>
                </a:lnTo>
                <a:lnTo>
                  <a:pt x="1092840" y="569686"/>
                </a:lnTo>
                <a:cubicBezTo>
                  <a:pt x="1112793" y="578477"/>
                  <a:pt x="1131258" y="591208"/>
                  <a:pt x="1146944" y="607703"/>
                </a:cubicBezTo>
                <a:cubicBezTo>
                  <a:pt x="1196246" y="659544"/>
                  <a:pt x="1205331" y="732801"/>
                  <a:pt x="1178958" y="792660"/>
                </a:cubicBezTo>
                <a:lnTo>
                  <a:pt x="1173343" y="800652"/>
                </a:lnTo>
                <a:lnTo>
                  <a:pt x="1348619" y="984958"/>
                </a:lnTo>
                <a:lnTo>
                  <a:pt x="1403195" y="950833"/>
                </a:lnTo>
                <a:cubicBezTo>
                  <a:pt x="1489623" y="918872"/>
                  <a:pt x="1589672" y="940546"/>
                  <a:pt x="1655010" y="1009249"/>
                </a:cubicBezTo>
                <a:cubicBezTo>
                  <a:pt x="1746276" y="1105216"/>
                  <a:pt x="1738280" y="1254044"/>
                  <a:pt x="1646675" y="1341161"/>
                </a:cubicBezTo>
                <a:cubicBezTo>
                  <a:pt x="1550708" y="1432426"/>
                  <a:pt x="1401881" y="1424431"/>
                  <a:pt x="1314763" y="1332826"/>
                </a:cubicBezTo>
                <a:cubicBezTo>
                  <a:pt x="1246314" y="1260851"/>
                  <a:pt x="1233700" y="1159142"/>
                  <a:pt x="1270316" y="1076033"/>
                </a:cubicBezTo>
                <a:lnTo>
                  <a:pt x="1281801" y="1059688"/>
                </a:lnTo>
                <a:lnTo>
                  <a:pt x="1102291" y="870932"/>
                </a:lnTo>
                <a:lnTo>
                  <a:pt x="1083251" y="882837"/>
                </a:lnTo>
                <a:cubicBezTo>
                  <a:pt x="1021001" y="905857"/>
                  <a:pt x="948940" y="890246"/>
                  <a:pt x="901879" y="840761"/>
                </a:cubicBezTo>
                <a:lnTo>
                  <a:pt x="897651" y="833999"/>
                </a:lnTo>
                <a:lnTo>
                  <a:pt x="331408" y="970539"/>
                </a:lnTo>
                <a:lnTo>
                  <a:pt x="324456" y="1003237"/>
                </a:lnTo>
                <a:cubicBezTo>
                  <a:pt x="315751" y="1023576"/>
                  <a:pt x="302814" y="1042610"/>
                  <a:pt x="285534" y="1059044"/>
                </a:cubicBezTo>
                <a:cubicBezTo>
                  <a:pt x="219554" y="1121791"/>
                  <a:pt x="112206" y="1122162"/>
                  <a:pt x="46471" y="1053041"/>
                </a:cubicBezTo>
                <a:cubicBezTo>
                  <a:pt x="-16275" y="987062"/>
                  <a:pt x="-16647" y="879714"/>
                  <a:pt x="52475" y="813979"/>
                </a:cubicBezTo>
                <a:close/>
              </a:path>
            </a:pathLst>
          </a:cu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AF3D761A-CEA6-4A9C-BC05-657BD6ED734C}"/>
              </a:ext>
            </a:extLst>
          </p:cNvPr>
          <p:cNvSpPr/>
          <p:nvPr userDrawn="1"/>
        </p:nvSpPr>
        <p:spPr>
          <a:xfrm rot="8257828">
            <a:off x="409754" y="389036"/>
            <a:ext cx="1123873" cy="918827"/>
          </a:xfrm>
          <a:custGeom>
            <a:avLst/>
            <a:gdLst>
              <a:gd name="connsiteX0" fmla="*/ 52475 w 1719555"/>
              <a:gd name="connsiteY0" fmla="*/ 813979 h 1405706"/>
              <a:gd name="connsiteX1" fmla="*/ 291536 w 1719555"/>
              <a:gd name="connsiteY1" fmla="*/ 819982 h 1405706"/>
              <a:gd name="connsiteX2" fmla="*/ 318965 w 1719555"/>
              <a:gd name="connsiteY2" fmla="*/ 863510 h 1405706"/>
              <a:gd name="connsiteX3" fmla="*/ 857854 w 1719555"/>
              <a:gd name="connsiteY3" fmla="*/ 733566 h 1405706"/>
              <a:gd name="connsiteX4" fmla="*/ 855489 w 1719555"/>
              <a:gd name="connsiteY4" fmla="*/ 718840 h 1405706"/>
              <a:gd name="connsiteX5" fmla="*/ 907882 w 1719555"/>
              <a:gd name="connsiteY5" fmla="*/ 601700 h 1405706"/>
              <a:gd name="connsiteX6" fmla="*/ 965573 w 1719555"/>
              <a:gd name="connsiteY6" fmla="*/ 565628 h 1405706"/>
              <a:gd name="connsiteX7" fmla="*/ 996656 w 1719555"/>
              <a:gd name="connsiteY7" fmla="*/ 560634 h 1405706"/>
              <a:gd name="connsiteX8" fmla="*/ 996656 w 1719555"/>
              <a:gd name="connsiteY8" fmla="*/ 256405 h 1405706"/>
              <a:gd name="connsiteX9" fmla="*/ 978974 w 1719555"/>
              <a:gd name="connsiteY9" fmla="*/ 252372 h 1405706"/>
              <a:gd name="connsiteX10" fmla="*/ 936774 w 1719555"/>
              <a:gd name="connsiteY10" fmla="*/ 222720 h 1405706"/>
              <a:gd name="connsiteX11" fmla="*/ 941456 w 1719555"/>
              <a:gd name="connsiteY11" fmla="*/ 36260 h 1405706"/>
              <a:gd name="connsiteX12" fmla="*/ 1127917 w 1719555"/>
              <a:gd name="connsiteY12" fmla="*/ 40942 h 1405706"/>
              <a:gd name="connsiteX13" fmla="*/ 1123235 w 1719555"/>
              <a:gd name="connsiteY13" fmla="*/ 227403 h 1405706"/>
              <a:gd name="connsiteX14" fmla="*/ 1078238 w 1719555"/>
              <a:gd name="connsiteY14" fmla="*/ 255538 h 1405706"/>
              <a:gd name="connsiteX15" fmla="*/ 1062287 w 1719555"/>
              <a:gd name="connsiteY15" fmla="*/ 258100 h 1405706"/>
              <a:gd name="connsiteX16" fmla="*/ 1062287 w 1719555"/>
              <a:gd name="connsiteY16" fmla="*/ 562718 h 1405706"/>
              <a:gd name="connsiteX17" fmla="*/ 1092840 w 1719555"/>
              <a:gd name="connsiteY17" fmla="*/ 569686 h 1405706"/>
              <a:gd name="connsiteX18" fmla="*/ 1146944 w 1719555"/>
              <a:gd name="connsiteY18" fmla="*/ 607703 h 1405706"/>
              <a:gd name="connsiteX19" fmla="*/ 1178958 w 1719555"/>
              <a:gd name="connsiteY19" fmla="*/ 792660 h 1405706"/>
              <a:gd name="connsiteX20" fmla="*/ 1173343 w 1719555"/>
              <a:gd name="connsiteY20" fmla="*/ 800652 h 1405706"/>
              <a:gd name="connsiteX21" fmla="*/ 1348619 w 1719555"/>
              <a:gd name="connsiteY21" fmla="*/ 984958 h 1405706"/>
              <a:gd name="connsiteX22" fmla="*/ 1403195 w 1719555"/>
              <a:gd name="connsiteY22" fmla="*/ 950833 h 1405706"/>
              <a:gd name="connsiteX23" fmla="*/ 1655010 w 1719555"/>
              <a:gd name="connsiteY23" fmla="*/ 1009249 h 1405706"/>
              <a:gd name="connsiteX24" fmla="*/ 1646675 w 1719555"/>
              <a:gd name="connsiteY24" fmla="*/ 1341161 h 1405706"/>
              <a:gd name="connsiteX25" fmla="*/ 1314763 w 1719555"/>
              <a:gd name="connsiteY25" fmla="*/ 1332826 h 1405706"/>
              <a:gd name="connsiteX26" fmla="*/ 1270316 w 1719555"/>
              <a:gd name="connsiteY26" fmla="*/ 1076033 h 1405706"/>
              <a:gd name="connsiteX27" fmla="*/ 1281801 w 1719555"/>
              <a:gd name="connsiteY27" fmla="*/ 1059688 h 1405706"/>
              <a:gd name="connsiteX28" fmla="*/ 1102291 w 1719555"/>
              <a:gd name="connsiteY28" fmla="*/ 870932 h 1405706"/>
              <a:gd name="connsiteX29" fmla="*/ 1083251 w 1719555"/>
              <a:gd name="connsiteY29" fmla="*/ 882837 h 1405706"/>
              <a:gd name="connsiteX30" fmla="*/ 901879 w 1719555"/>
              <a:gd name="connsiteY30" fmla="*/ 840761 h 1405706"/>
              <a:gd name="connsiteX31" fmla="*/ 897651 w 1719555"/>
              <a:gd name="connsiteY31" fmla="*/ 833999 h 1405706"/>
              <a:gd name="connsiteX32" fmla="*/ 331408 w 1719555"/>
              <a:gd name="connsiteY32" fmla="*/ 970539 h 1405706"/>
              <a:gd name="connsiteX33" fmla="*/ 324456 w 1719555"/>
              <a:gd name="connsiteY33" fmla="*/ 1003237 h 1405706"/>
              <a:gd name="connsiteX34" fmla="*/ 285534 w 1719555"/>
              <a:gd name="connsiteY34" fmla="*/ 1059044 h 1405706"/>
              <a:gd name="connsiteX35" fmla="*/ 46471 w 1719555"/>
              <a:gd name="connsiteY35" fmla="*/ 1053041 h 1405706"/>
              <a:gd name="connsiteX36" fmla="*/ 52475 w 1719555"/>
              <a:gd name="connsiteY36" fmla="*/ 813979 h 14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9555" h="1405706">
                <a:moveTo>
                  <a:pt x="52475" y="813979"/>
                </a:moveTo>
                <a:cubicBezTo>
                  <a:pt x="118453" y="751232"/>
                  <a:pt x="225801" y="750861"/>
                  <a:pt x="291536" y="819982"/>
                </a:cubicBezTo>
                <a:lnTo>
                  <a:pt x="318965" y="863510"/>
                </a:lnTo>
                <a:lnTo>
                  <a:pt x="857854" y="733566"/>
                </a:lnTo>
                <a:lnTo>
                  <a:pt x="855489" y="718840"/>
                </a:lnTo>
                <a:cubicBezTo>
                  <a:pt x="856959" y="675558"/>
                  <a:pt x="874893" y="633073"/>
                  <a:pt x="907882" y="601700"/>
                </a:cubicBezTo>
                <a:cubicBezTo>
                  <a:pt x="925163" y="585267"/>
                  <a:pt x="944823" y="573301"/>
                  <a:pt x="965573" y="565628"/>
                </a:cubicBezTo>
                <a:lnTo>
                  <a:pt x="996656" y="560634"/>
                </a:lnTo>
                <a:lnTo>
                  <a:pt x="996656" y="256405"/>
                </a:lnTo>
                <a:lnTo>
                  <a:pt x="978974" y="252372"/>
                </a:lnTo>
                <a:cubicBezTo>
                  <a:pt x="963411" y="245515"/>
                  <a:pt x="949009" y="235586"/>
                  <a:pt x="936774" y="222720"/>
                </a:cubicBezTo>
                <a:cubicBezTo>
                  <a:pt x="885504" y="168808"/>
                  <a:pt x="889995" y="85201"/>
                  <a:pt x="941456" y="36260"/>
                </a:cubicBezTo>
                <a:cubicBezTo>
                  <a:pt x="995369" y="-15011"/>
                  <a:pt x="1078976" y="-10519"/>
                  <a:pt x="1127917" y="40942"/>
                </a:cubicBezTo>
                <a:cubicBezTo>
                  <a:pt x="1179188" y="94855"/>
                  <a:pt x="1174696" y="178462"/>
                  <a:pt x="1123235" y="227403"/>
                </a:cubicBezTo>
                <a:cubicBezTo>
                  <a:pt x="1109757" y="240220"/>
                  <a:pt x="1094423" y="249553"/>
                  <a:pt x="1078238" y="255538"/>
                </a:cubicBezTo>
                <a:lnTo>
                  <a:pt x="1062287" y="258100"/>
                </a:lnTo>
                <a:lnTo>
                  <a:pt x="1062287" y="562718"/>
                </a:lnTo>
                <a:lnTo>
                  <a:pt x="1092840" y="569686"/>
                </a:lnTo>
                <a:cubicBezTo>
                  <a:pt x="1112793" y="578477"/>
                  <a:pt x="1131258" y="591208"/>
                  <a:pt x="1146944" y="607703"/>
                </a:cubicBezTo>
                <a:cubicBezTo>
                  <a:pt x="1196246" y="659544"/>
                  <a:pt x="1205331" y="732801"/>
                  <a:pt x="1178958" y="792660"/>
                </a:cubicBezTo>
                <a:lnTo>
                  <a:pt x="1173343" y="800652"/>
                </a:lnTo>
                <a:lnTo>
                  <a:pt x="1348619" y="984958"/>
                </a:lnTo>
                <a:lnTo>
                  <a:pt x="1403195" y="950833"/>
                </a:lnTo>
                <a:cubicBezTo>
                  <a:pt x="1489623" y="918872"/>
                  <a:pt x="1589672" y="940546"/>
                  <a:pt x="1655010" y="1009249"/>
                </a:cubicBezTo>
                <a:cubicBezTo>
                  <a:pt x="1746276" y="1105216"/>
                  <a:pt x="1738280" y="1254044"/>
                  <a:pt x="1646675" y="1341161"/>
                </a:cubicBezTo>
                <a:cubicBezTo>
                  <a:pt x="1550708" y="1432426"/>
                  <a:pt x="1401881" y="1424431"/>
                  <a:pt x="1314763" y="1332826"/>
                </a:cubicBezTo>
                <a:cubicBezTo>
                  <a:pt x="1246314" y="1260851"/>
                  <a:pt x="1233700" y="1159142"/>
                  <a:pt x="1270316" y="1076033"/>
                </a:cubicBezTo>
                <a:lnTo>
                  <a:pt x="1281801" y="1059688"/>
                </a:lnTo>
                <a:lnTo>
                  <a:pt x="1102291" y="870932"/>
                </a:lnTo>
                <a:lnTo>
                  <a:pt x="1083251" y="882837"/>
                </a:lnTo>
                <a:cubicBezTo>
                  <a:pt x="1021001" y="905857"/>
                  <a:pt x="948940" y="890246"/>
                  <a:pt x="901879" y="840761"/>
                </a:cubicBezTo>
                <a:lnTo>
                  <a:pt x="897651" y="833999"/>
                </a:lnTo>
                <a:lnTo>
                  <a:pt x="331408" y="970539"/>
                </a:lnTo>
                <a:lnTo>
                  <a:pt x="324456" y="1003237"/>
                </a:lnTo>
                <a:cubicBezTo>
                  <a:pt x="315751" y="1023576"/>
                  <a:pt x="302814" y="1042610"/>
                  <a:pt x="285534" y="1059044"/>
                </a:cubicBezTo>
                <a:cubicBezTo>
                  <a:pt x="219554" y="1121791"/>
                  <a:pt x="112206" y="1122162"/>
                  <a:pt x="46471" y="1053041"/>
                </a:cubicBezTo>
                <a:cubicBezTo>
                  <a:pt x="-16275" y="987062"/>
                  <a:pt x="-16647" y="879714"/>
                  <a:pt x="52475" y="813979"/>
                </a:cubicBezTo>
                <a:close/>
              </a:path>
            </a:pathLst>
          </a:cu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C1260B8-53BA-47D3-87D6-323C933B2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0751" y="3474575"/>
            <a:ext cx="2724911" cy="33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58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70321" y="2920332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590478" y="3559324"/>
            <a:ext cx="9937104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370321" y="5905330"/>
            <a:ext cx="6764774" cy="72168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590478" y="6544322"/>
            <a:ext cx="9937104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366340" y="4135388"/>
            <a:ext cx="15265697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366341" y="7159725"/>
            <a:ext cx="15265697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9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5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750"/>
                            </p:stCondLst>
                            <p:childTnLst>
                              <p:par>
                                <p:cTn id="9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16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59901" y="2683618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670301" y="5184075"/>
            <a:ext cx="6764774" cy="72168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5920" y="3466626"/>
            <a:ext cx="10050393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669785" y="5935588"/>
            <a:ext cx="10045691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758830" y="7704356"/>
            <a:ext cx="6764774" cy="721683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758017" y="8455869"/>
            <a:ext cx="10045691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16" grpId="0" build="p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1356978" y="2551212"/>
            <a:ext cx="5265948" cy="6243067"/>
          </a:xfrm>
        </p:spPr>
        <p:txBody>
          <a:bodyPr anchor="ctr">
            <a:normAutofit/>
          </a:bodyPr>
          <a:lstStyle>
            <a:lvl1pPr algn="l">
              <a:defRPr sz="4400"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694934" y="4304948"/>
            <a:ext cx="10738556" cy="2782768"/>
          </a:xfrm>
        </p:spPr>
        <p:txBody>
          <a:bodyPr anchor="ctr"/>
          <a:lstStyle>
            <a:lvl1pPr algn="l">
              <a:defRPr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06302" y="3631332"/>
            <a:ext cx="16427188" cy="1080120"/>
          </a:xfrm>
        </p:spPr>
        <p:txBody>
          <a:bodyPr anchor="ctr">
            <a:normAutofit/>
          </a:bodyPr>
          <a:lstStyle>
            <a:lvl1pPr algn="ctr">
              <a:defRPr sz="4400"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15666" y="4664988"/>
            <a:ext cx="16417824" cy="2782768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Horizont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2590478" y="6007596"/>
            <a:ext cx="12599218" cy="1080120"/>
          </a:xfrm>
        </p:spPr>
        <p:txBody>
          <a:bodyPr anchor="ctr">
            <a:normAutofit/>
          </a:bodyPr>
          <a:lstStyle>
            <a:lvl1pPr algn="ctr">
              <a:defRPr sz="4400"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599842" y="7041252"/>
            <a:ext cx="12592036" cy="2782768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1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8" name="図プレースホルダー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014538" y="2766889"/>
            <a:ext cx="5760516" cy="5760516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92" y="2765632"/>
            <a:ext cx="8476929" cy="721683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991078" y="3631332"/>
            <a:ext cx="8496943" cy="5328592"/>
          </a:xfrm>
        </p:spPr>
        <p:txBody>
          <a:bodyPr anchor="t">
            <a:normAutofit/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21288877">
            <a:off x="2253290" y="8210533"/>
            <a:ext cx="5760000" cy="766544"/>
          </a:xfr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2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3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8" grpId="0"/>
      <p:bldP spid="25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038750" y="3813742"/>
            <a:ext cx="12313368" cy="1329758"/>
          </a:xfrm>
        </p:spPr>
        <p:txBody>
          <a:bodyPr anchor="b">
            <a:noAutofit/>
          </a:bodyPr>
          <a:lstStyle>
            <a:lvl1pPr algn="l">
              <a:lnSpc>
                <a:spcPts val="9000"/>
              </a:lnSpc>
              <a:defRPr sz="4800" baseline="0">
                <a:latin typeface="Aleo-BoldItalic" pitchFamily="34" charset="0"/>
              </a:defRPr>
            </a:lvl1pPr>
          </a:lstStyle>
          <a:p>
            <a:r>
              <a:rPr lang="en-US" altLang="ja-JP" dirty="0" smtClean="0"/>
              <a:t>Text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038750" y="4936096"/>
            <a:ext cx="10153128" cy="567444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Text</a:t>
            </a:r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 rot="18000000">
            <a:off x="-5375643" y="4058014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正方形/長方形 8"/>
          <p:cNvSpPr/>
          <p:nvPr userDrawn="1"/>
        </p:nvSpPr>
        <p:spPr>
          <a:xfrm rot="18000000">
            <a:off x="-7103297" y="4242009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8106139" y="4043991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9066134" y="392434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 rot="18000000">
            <a:off x="10532918" y="5975218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 rot="18000000">
            <a:off x="9530076" y="5808404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正方形/長方形 15"/>
          <p:cNvSpPr/>
          <p:nvPr userDrawn="1"/>
        </p:nvSpPr>
        <p:spPr>
          <a:xfrm rot="18000000">
            <a:off x="8570081" y="5688761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22244906" y="407674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20596954" y="3917992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54774" y="8095828"/>
            <a:ext cx="9289032" cy="1800200"/>
          </a:xfrm>
        </p:spPr>
        <p:txBody>
          <a:bodyPr anchor="b">
            <a:normAutofit/>
          </a:bodyPr>
          <a:lstStyle>
            <a:lvl1pPr algn="r">
              <a:defRPr sz="2400">
                <a:latin typeface="+mn-lt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0" grpId="0" animBg="1"/>
      <p:bldP spid="22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8" name="図プレースホルダー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06302" y="3064786"/>
            <a:ext cx="3374388" cy="3374388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21288877">
            <a:off x="448802" y="6347140"/>
            <a:ext cx="4354395" cy="607972"/>
          </a:xfr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182766" y="4361276"/>
            <a:ext cx="3374388" cy="3374388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21288877">
            <a:off x="4625266" y="7643630"/>
            <a:ext cx="4354395" cy="607972"/>
          </a:xfrm>
          <a:gradFill flip="none" rotWithShape="1">
            <a:gsLst>
              <a:gs pos="0">
                <a:schemeClr val="accent2">
                  <a:alpha val="0"/>
                </a:schemeClr>
              </a:gs>
              <a:gs pos="50000">
                <a:schemeClr val="accent2"/>
              </a:gs>
              <a:gs pos="100000">
                <a:schemeClr val="accent2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24" name="図プレースホルダー 7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359230" y="2617184"/>
            <a:ext cx="3374388" cy="3374388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21288877">
            <a:off x="8801730" y="5899538"/>
            <a:ext cx="4354395" cy="607972"/>
          </a:xfrm>
          <a:gradFill flip="none" rotWithShape="1">
            <a:gsLst>
              <a:gs pos="0">
                <a:schemeClr val="accent3">
                  <a:alpha val="0"/>
                </a:schemeClr>
              </a:gs>
              <a:gs pos="50000">
                <a:schemeClr val="accent3"/>
              </a:gs>
              <a:gs pos="100000">
                <a:schemeClr val="accent3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3535694" y="3477508"/>
            <a:ext cx="3374388" cy="3374388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 rot="21288877">
            <a:off x="12978194" y="6759862"/>
            <a:ext cx="4354395" cy="607972"/>
          </a:xfrm>
          <a:gradFill flip="none" rotWithShape="1">
            <a:gsLst>
              <a:gs pos="0">
                <a:schemeClr val="accent4">
                  <a:alpha val="0"/>
                </a:schemeClr>
              </a:gs>
              <a:gs pos="50000">
                <a:schemeClr val="accent4"/>
              </a:gs>
              <a:gs pos="100000">
                <a:schemeClr val="accent4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34294" y="7303740"/>
            <a:ext cx="3456384" cy="1440160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038752" y="8599884"/>
            <a:ext cx="3456384" cy="1440160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4" y="6871692"/>
            <a:ext cx="3456384" cy="1440160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463687" y="7591772"/>
            <a:ext cx="3456384" cy="1440160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5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5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8" grpId="0"/>
      <p:bldP spid="22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7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366342" y="7231732"/>
            <a:ext cx="3600400" cy="2016224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182766" y="7231732"/>
            <a:ext cx="3600400" cy="2016224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999190" y="7231732"/>
            <a:ext cx="3600400" cy="2016224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815614" y="7231732"/>
            <a:ext cx="3600400" cy="2016224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5" hasCustomPrompt="1"/>
          </p:nvPr>
        </p:nvSpPr>
        <p:spPr>
          <a:xfrm>
            <a:off x="1510358" y="2906150"/>
            <a:ext cx="3463111" cy="3461486"/>
          </a:xfrm>
          <a:effectLst/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34" name="グラフ プレースホルダー 5"/>
          <p:cNvSpPr>
            <a:spLocks noGrp="1"/>
          </p:cNvSpPr>
          <p:nvPr>
            <p:ph type="chart" sz="quarter" idx="26" hasCustomPrompt="1"/>
          </p:nvPr>
        </p:nvSpPr>
        <p:spPr>
          <a:xfrm>
            <a:off x="5302706" y="2905356"/>
            <a:ext cx="3463111" cy="3461486"/>
          </a:xfrm>
          <a:effectLst/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35" name="グラフ プレースホルダー 5"/>
          <p:cNvSpPr>
            <a:spLocks noGrp="1"/>
          </p:cNvSpPr>
          <p:nvPr>
            <p:ph type="chart" sz="quarter" idx="27" hasCustomPrompt="1"/>
          </p:nvPr>
        </p:nvSpPr>
        <p:spPr>
          <a:xfrm>
            <a:off x="9129752" y="2905356"/>
            <a:ext cx="3463111" cy="3461486"/>
          </a:xfrm>
          <a:effectLst/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36" name="グラフ プレースホルダー 5"/>
          <p:cNvSpPr>
            <a:spLocks noGrp="1"/>
          </p:cNvSpPr>
          <p:nvPr>
            <p:ph type="chart" sz="quarter" idx="28" hasCustomPrompt="1"/>
          </p:nvPr>
        </p:nvSpPr>
        <p:spPr>
          <a:xfrm>
            <a:off x="12952903" y="2900254"/>
            <a:ext cx="3463111" cy="3461486"/>
          </a:xfrm>
          <a:effectLst/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18677" y="6727676"/>
            <a:ext cx="3448065" cy="50565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326782" y="6727676"/>
            <a:ext cx="3448065" cy="505659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9143206" y="6727676"/>
            <a:ext cx="3448065" cy="505659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2959630" y="6727676"/>
            <a:ext cx="3448065" cy="505659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7" name="表プレースホルダー 6"/>
          <p:cNvSpPr>
            <a:spLocks noGrp="1"/>
          </p:cNvSpPr>
          <p:nvPr>
            <p:ph type="tbl" sz="quarter" idx="22" hasCustomPrompt="1"/>
          </p:nvPr>
        </p:nvSpPr>
        <p:spPr>
          <a:xfrm>
            <a:off x="1798390" y="2840039"/>
            <a:ext cx="4392613" cy="4751734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Add Table</a:t>
            </a:r>
            <a:endParaRPr lang="en-US" dirty="0"/>
          </a:p>
        </p:txBody>
      </p:sp>
      <p:sp>
        <p:nvSpPr>
          <p:cNvPr id="43" name="表プレースホルダー 6"/>
          <p:cNvSpPr>
            <a:spLocks noGrp="1"/>
          </p:cNvSpPr>
          <p:nvPr>
            <p:ph type="tbl" sz="quarter" idx="23" hasCustomPrompt="1"/>
          </p:nvPr>
        </p:nvSpPr>
        <p:spPr>
          <a:xfrm>
            <a:off x="6766942" y="2845374"/>
            <a:ext cx="4392613" cy="4751734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Add Table</a:t>
            </a:r>
            <a:endParaRPr lang="en-US" dirty="0"/>
          </a:p>
        </p:txBody>
      </p:sp>
      <p:sp>
        <p:nvSpPr>
          <p:cNvPr id="44" name="表プレースホルダー 6"/>
          <p:cNvSpPr>
            <a:spLocks noGrp="1"/>
          </p:cNvSpPr>
          <p:nvPr>
            <p:ph type="tbl" sz="quarter" idx="24" hasCustomPrompt="1"/>
          </p:nvPr>
        </p:nvSpPr>
        <p:spPr>
          <a:xfrm>
            <a:off x="11735369" y="2845374"/>
            <a:ext cx="4392613" cy="4751734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Add Table</a:t>
            </a:r>
            <a:endParaRPr lang="en-US" dirty="0"/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55937" y="7807796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1956" y="8527876"/>
            <a:ext cx="15265697" cy="1440160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5" hasCustomPrompt="1"/>
          </p:nvPr>
        </p:nvSpPr>
        <p:spPr>
          <a:xfrm>
            <a:off x="1510356" y="2767236"/>
            <a:ext cx="7920881" cy="6264696"/>
          </a:xfrm>
          <a:effectLst/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9563271" y="5863580"/>
            <a:ext cx="6748737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543258" y="6655668"/>
            <a:ext cx="6696744" cy="2449876"/>
          </a:xfrm>
        </p:spPr>
        <p:txBody>
          <a:bodyPr anchor="t">
            <a:normAutofit/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Text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5" hasCustomPrompt="1"/>
          </p:nvPr>
        </p:nvSpPr>
        <p:spPr>
          <a:xfrm>
            <a:off x="1510356" y="2767236"/>
            <a:ext cx="14977665" cy="4680520"/>
          </a:xfrm>
          <a:effectLst/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55937" y="7807796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1956" y="8527876"/>
            <a:ext cx="15265697" cy="1224136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8" name="図プレースホルダー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22487" y="2911252"/>
            <a:ext cx="6159409" cy="3374388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21288877">
            <a:off x="2599422" y="6131586"/>
            <a:ext cx="6168893" cy="607972"/>
          </a:xfr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827343" y="2911252"/>
            <a:ext cx="6159409" cy="3374388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21288877">
            <a:off x="10304278" y="6131586"/>
            <a:ext cx="6168893" cy="607972"/>
          </a:xfrm>
          <a:gradFill flip="none" rotWithShape="1">
            <a:gsLst>
              <a:gs pos="0">
                <a:schemeClr val="accent2">
                  <a:alpha val="0"/>
                </a:schemeClr>
              </a:gs>
              <a:gs pos="50000">
                <a:schemeClr val="accent2"/>
              </a:gs>
              <a:gs pos="100000">
                <a:schemeClr val="accent2"/>
              </a:gs>
            </a:gsLst>
            <a:lin ang="0" scaled="0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>
                    <a:lumMod val="8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970030" y="7150206"/>
            <a:ext cx="6309080" cy="2098096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330" y="7149860"/>
            <a:ext cx="6309080" cy="2098096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1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8" grpId="0"/>
      <p:bldP spid="22" grpId="0" build="p" animBg="1">
        <p:tmplLst>
          <p:tmpl>
            <p:tnLst>
              <p:par>
                <p:cTn presetID="16" presetClass="entr" presetSubtype="2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2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23" grpId="0" build="p" animBg="1">
        <p:tmplLst>
          <p:tmpl>
            <p:tnLst>
              <p:par>
                <p:cTn presetID="16" presetClass="entr" presetSubtype="2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2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70321" y="2920332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590478" y="3559324"/>
            <a:ext cx="9937104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370321" y="5905330"/>
            <a:ext cx="6764774" cy="72168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590478" y="6544322"/>
            <a:ext cx="9937104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366340" y="4135388"/>
            <a:ext cx="15265697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366341" y="7159725"/>
            <a:ext cx="15265697" cy="1512167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5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750"/>
                            </p:stCondLst>
                            <p:childTnLst>
                              <p:par>
                                <p:cTn id="9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16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図プレースホルダー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82367" y="2479204"/>
            <a:ext cx="15265696" cy="4176464"/>
          </a:xfrm>
          <a:ln w="28575"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55937" y="6511652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476094" y="7150644"/>
            <a:ext cx="9937104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1956" y="7879804"/>
            <a:ext cx="15265697" cy="1665265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2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6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animBg="1"/>
      <p:bldP spid="11" grpId="0" animBg="1"/>
      <p:bldP spid="12" grpId="0" animBg="1"/>
      <p:bldP spid="13" grpId="0" animBg="1"/>
      <p:bldP spid="5" grpId="0"/>
      <p:bldP spid="19" grpId="0" animBg="1"/>
      <p:bldP spid="20" grpId="0" animBg="1"/>
      <p:bldP spid="21" grpId="0" animBg="1"/>
      <p:bldP spid="4" grpId="0"/>
      <p:bldP spid="16" grpId="0" build="p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- 1 Column -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55937" y="7807796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1956" y="8527876"/>
            <a:ext cx="15265697" cy="1017193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2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/>
      <p:bldP spid="19" grpId="0" animBg="1"/>
      <p:bldP spid="20" grpId="0" animBg="1"/>
      <p:bldP spid="21" grpId="0" animBg="1"/>
      <p:bldP spid="4" grpId="0"/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406902" y="6241394"/>
            <a:ext cx="10147990" cy="2430498"/>
          </a:xfrm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defRPr sz="6000" baseline="0"/>
            </a:lvl1pPr>
          </a:lstStyle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SECTION</a:t>
            </a:r>
            <a:br>
              <a:rPr lang="en-US" altLang="ja-JP" dirty="0" smtClean="0"/>
            </a:br>
            <a:r>
              <a:rPr lang="en-US" altLang="ja-JP" dirty="0" smtClean="0"/>
              <a:t>TITLE HERE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430134" y="8527876"/>
            <a:ext cx="10700822" cy="1224136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 rot="18000000">
            <a:off x="-7203466" y="13938122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正方形/長方形 8"/>
          <p:cNvSpPr/>
          <p:nvPr userDrawn="1"/>
        </p:nvSpPr>
        <p:spPr>
          <a:xfrm rot="18000000">
            <a:off x="-8778769" y="13470281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8645378" y="11609845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9911656" y="12282292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 rot="18000000">
            <a:off x="1161546" y="8413309"/>
            <a:ext cx="5472608" cy="720080"/>
          </a:xfrm>
        </p:spPr>
        <p:txBody>
          <a:bodyPr anchor="ctr">
            <a:normAutofit/>
          </a:bodyPr>
          <a:lstStyle>
            <a:lvl1pPr algn="r">
              <a:defRPr sz="36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SECTION 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8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7" grpId="0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7991078" y="2767236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2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991078" y="3631332"/>
            <a:ext cx="8496943" cy="2016224"/>
          </a:xfrm>
        </p:spPr>
        <p:txBody>
          <a:bodyPr anchor="t">
            <a:normAutofit/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991079" y="5791572"/>
            <a:ext cx="6764774" cy="721683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991079" y="6655668"/>
            <a:ext cx="8496943" cy="2016224"/>
          </a:xfrm>
        </p:spPr>
        <p:txBody>
          <a:bodyPr anchor="t">
            <a:normAutofit/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/>
      <p:bldP spid="19" grpId="0" animBg="1"/>
      <p:bldP spid="20" grpId="0" animBg="1"/>
      <p:bldP spid="21" grpId="0" animBg="1"/>
      <p:bldP spid="4" grpId="0"/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6511652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2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7375748"/>
            <a:ext cx="6814885" cy="2016224"/>
          </a:xfrm>
        </p:spPr>
        <p:txBody>
          <a:bodyPr anchor="t">
            <a:normAutofit/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694399" y="6511652"/>
            <a:ext cx="6764774" cy="721683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8694399" y="7375748"/>
            <a:ext cx="6768751" cy="2016224"/>
          </a:xfrm>
        </p:spPr>
        <p:txBody>
          <a:bodyPr anchor="t">
            <a:normAutofit/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/>
      <p:bldP spid="19" grpId="0" animBg="1"/>
      <p:bldP spid="20" grpId="0" animBg="1"/>
      <p:bldP spid="21" grpId="0" animBg="1"/>
      <p:bldP spid="4" grpId="0"/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212555" y="3508945"/>
            <a:ext cx="5832648" cy="1130499"/>
          </a:xfrm>
        </p:spPr>
        <p:txBody>
          <a:bodyPr anchor="ctr"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1654374" y="3081264"/>
            <a:ext cx="1435564" cy="14355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212553" y="3073080"/>
            <a:ext cx="5832650" cy="558252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>
                    <a:lumMod val="7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212555" y="5588993"/>
            <a:ext cx="5832648" cy="1130499"/>
          </a:xfrm>
        </p:spPr>
        <p:txBody>
          <a:bodyPr anchor="ctr"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654374" y="5161312"/>
            <a:ext cx="1435564" cy="14355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212553" y="5153128"/>
            <a:ext cx="5832650" cy="558252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3212555" y="7685409"/>
            <a:ext cx="5832648" cy="1130499"/>
          </a:xfrm>
        </p:spPr>
        <p:txBody>
          <a:bodyPr anchor="ctr"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654374" y="7257728"/>
            <a:ext cx="1435564" cy="14355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3212553" y="7249544"/>
            <a:ext cx="5832650" cy="558252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0989419" y="3508945"/>
            <a:ext cx="5832648" cy="1130499"/>
          </a:xfrm>
        </p:spPr>
        <p:txBody>
          <a:bodyPr anchor="ctr"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9431238" y="3081264"/>
            <a:ext cx="1435564" cy="14355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0989417" y="3073080"/>
            <a:ext cx="5832650" cy="558252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989419" y="5588993"/>
            <a:ext cx="5832648" cy="1130499"/>
          </a:xfrm>
        </p:spPr>
        <p:txBody>
          <a:bodyPr anchor="ctr"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9431238" y="5161312"/>
            <a:ext cx="1435564" cy="14355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5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0989417" y="5153128"/>
            <a:ext cx="5832650" cy="558252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0989419" y="7685409"/>
            <a:ext cx="5832648" cy="1130499"/>
          </a:xfrm>
        </p:spPr>
        <p:txBody>
          <a:bodyPr anchor="ctr"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431238" y="7257728"/>
            <a:ext cx="1435564" cy="14355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6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0989417" y="7249544"/>
            <a:ext cx="5832650" cy="558252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38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5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75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250"/>
                            </p:stCondLst>
                            <p:childTnLst>
                              <p:par>
                                <p:cTn id="1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750"/>
                            </p:stCondLst>
                            <p:childTnLst>
                              <p:par>
                                <p:cTn id="1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25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/>
      <p:bldP spid="19" grpId="0" animBg="1"/>
      <p:bldP spid="20" grpId="0" animBg="1"/>
      <p:bldP spid="21" grpId="0" animBg="1"/>
      <p:bldP spid="4" grpId="0"/>
      <p:bldP spid="1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2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55937" y="7168804"/>
            <a:ext cx="6764774" cy="72168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476094" y="7807796"/>
            <a:ext cx="9937104" cy="504056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1956" y="8383861"/>
            <a:ext cx="15265697" cy="1161208"/>
          </a:xfrm>
        </p:spPr>
        <p:txBody>
          <a:bodyPr anchor="t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5" grpId="0"/>
      <p:bldP spid="19" grpId="0" animBg="1"/>
      <p:bldP spid="20" grpId="0" animBg="1"/>
      <p:bldP spid="21" grpId="0" animBg="1"/>
      <p:bldP spid="4" grpId="0"/>
      <p:bldP spid="16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6956"/>
            <a:ext cx="18286413" cy="11521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19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399084"/>
            <a:ext cx="18286413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9896028"/>
            <a:ext cx="1828641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6399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3F6939C0-0F9C-4BB0-BE6D-CDFDBD48B8E1}"/>
              </a:ext>
            </a:extLst>
          </p:cNvPr>
          <p:cNvGrpSpPr/>
          <p:nvPr userDrawn="1"/>
        </p:nvGrpSpPr>
        <p:grpSpPr>
          <a:xfrm>
            <a:off x="16001894" y="7880148"/>
            <a:ext cx="2284520" cy="2378132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xmlns="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6399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xmlns="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xmlns="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xmlns="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6399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xmlns="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6399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xmlns="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6399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xmlns="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xmlns="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xmlns="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xmlns="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8944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그룹 3076">
            <a:extLst>
              <a:ext uri="{FF2B5EF4-FFF2-40B4-BE49-F238E27FC236}">
                <a16:creationId xmlns:a16="http://schemas.microsoft.com/office/drawing/2014/main" xmlns="" id="{98E1F27A-257B-4D1A-B672-BC3E23A06118}"/>
              </a:ext>
            </a:extLst>
          </p:cNvPr>
          <p:cNvGrpSpPr/>
          <p:nvPr userDrawn="1"/>
        </p:nvGrpSpPr>
        <p:grpSpPr>
          <a:xfrm>
            <a:off x="3805093" y="3075034"/>
            <a:ext cx="11239143" cy="7197020"/>
            <a:chOff x="2401342" y="248706"/>
            <a:chExt cx="5620059" cy="3598510"/>
          </a:xfrm>
          <a:solidFill>
            <a:schemeClr val="bg1"/>
          </a:solidFill>
        </p:grpSpPr>
        <p:sp>
          <p:nvSpPr>
            <p:cNvPr id="26" name="Oval 11">
              <a:extLst>
                <a:ext uri="{FF2B5EF4-FFF2-40B4-BE49-F238E27FC236}">
                  <a16:creationId xmlns:a16="http://schemas.microsoft.com/office/drawing/2014/main" xmlns="" id="{AFA52AFD-A09C-4B39-B8D1-31F5FF21F177}"/>
                </a:ext>
              </a:extLst>
            </p:cNvPr>
            <p:cNvSpPr/>
            <p:nvPr userDrawn="1"/>
          </p:nvSpPr>
          <p:spPr>
            <a:xfrm>
              <a:off x="4283968" y="941198"/>
              <a:ext cx="956850" cy="956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7" name="Oval 11">
              <a:extLst>
                <a:ext uri="{FF2B5EF4-FFF2-40B4-BE49-F238E27FC236}">
                  <a16:creationId xmlns:a16="http://schemas.microsoft.com/office/drawing/2014/main" xmlns="" id="{28048BEE-7C53-42D0-A506-848E3F17217E}"/>
                </a:ext>
              </a:extLst>
            </p:cNvPr>
            <p:cNvSpPr/>
            <p:nvPr userDrawn="1"/>
          </p:nvSpPr>
          <p:spPr>
            <a:xfrm>
              <a:off x="4080672" y="1386488"/>
              <a:ext cx="491180" cy="4911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8" name="Oval 11">
              <a:extLst>
                <a:ext uri="{FF2B5EF4-FFF2-40B4-BE49-F238E27FC236}">
                  <a16:creationId xmlns:a16="http://schemas.microsoft.com/office/drawing/2014/main" xmlns="" id="{55B93957-A57C-44E0-A336-699EE6B4F6CC}"/>
                </a:ext>
              </a:extLst>
            </p:cNvPr>
            <p:cNvSpPr/>
            <p:nvPr userDrawn="1"/>
          </p:nvSpPr>
          <p:spPr>
            <a:xfrm>
              <a:off x="3485352" y="1717923"/>
              <a:ext cx="1190640" cy="1190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9" name="Oval 11">
              <a:extLst>
                <a:ext uri="{FF2B5EF4-FFF2-40B4-BE49-F238E27FC236}">
                  <a16:creationId xmlns:a16="http://schemas.microsoft.com/office/drawing/2014/main" xmlns="" id="{0C21273E-B44A-44F4-BED0-FE6BE1C84CED}"/>
                </a:ext>
              </a:extLst>
            </p:cNvPr>
            <p:cNvSpPr/>
            <p:nvPr userDrawn="1"/>
          </p:nvSpPr>
          <p:spPr>
            <a:xfrm>
              <a:off x="2886827" y="1894030"/>
              <a:ext cx="1190640" cy="1190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xmlns="" id="{C9498B36-2DEE-4230-ADEC-8236BBAE4F80}"/>
                </a:ext>
              </a:extLst>
            </p:cNvPr>
            <p:cNvSpPr/>
            <p:nvPr userDrawn="1"/>
          </p:nvSpPr>
          <p:spPr>
            <a:xfrm>
              <a:off x="2401342" y="2516235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1" name="Oval 11">
              <a:extLst>
                <a:ext uri="{FF2B5EF4-FFF2-40B4-BE49-F238E27FC236}">
                  <a16:creationId xmlns:a16="http://schemas.microsoft.com/office/drawing/2014/main" xmlns="" id="{EEE0F05A-0627-4B21-8C58-1FF2AFA50934}"/>
                </a:ext>
              </a:extLst>
            </p:cNvPr>
            <p:cNvSpPr/>
            <p:nvPr userDrawn="1"/>
          </p:nvSpPr>
          <p:spPr>
            <a:xfrm>
              <a:off x="3017096" y="2797485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2" name="Oval 11">
              <a:extLst>
                <a:ext uri="{FF2B5EF4-FFF2-40B4-BE49-F238E27FC236}">
                  <a16:creationId xmlns:a16="http://schemas.microsoft.com/office/drawing/2014/main" xmlns="" id="{5AC876EE-8F1E-42E3-85E8-F082493EA4B2}"/>
                </a:ext>
              </a:extLst>
            </p:cNvPr>
            <p:cNvSpPr/>
            <p:nvPr userDrawn="1"/>
          </p:nvSpPr>
          <p:spPr>
            <a:xfrm>
              <a:off x="3562974" y="2003019"/>
              <a:ext cx="1844197" cy="18441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3" name="Oval 11">
              <a:extLst>
                <a:ext uri="{FF2B5EF4-FFF2-40B4-BE49-F238E27FC236}">
                  <a16:creationId xmlns:a16="http://schemas.microsoft.com/office/drawing/2014/main" xmlns="" id="{AE727798-AF92-4B1B-B34B-6A0B5F01364D}"/>
                </a:ext>
              </a:extLst>
            </p:cNvPr>
            <p:cNvSpPr/>
            <p:nvPr userDrawn="1"/>
          </p:nvSpPr>
          <p:spPr>
            <a:xfrm>
              <a:off x="4999309" y="3011131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0A1A70B0-8EC9-4232-A569-700F9CB90D86}"/>
                </a:ext>
              </a:extLst>
            </p:cNvPr>
            <p:cNvSpPr/>
            <p:nvPr userDrawn="1"/>
          </p:nvSpPr>
          <p:spPr>
            <a:xfrm>
              <a:off x="5653222" y="2981733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xmlns="" id="{8468AA9A-5D52-41E9-AE95-D453CCCDE517}"/>
                </a:ext>
              </a:extLst>
            </p:cNvPr>
            <p:cNvSpPr/>
            <p:nvPr userDrawn="1"/>
          </p:nvSpPr>
          <p:spPr>
            <a:xfrm>
              <a:off x="6035666" y="2445747"/>
              <a:ext cx="1363186" cy="13631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6" name="Oval 11">
              <a:extLst>
                <a:ext uri="{FF2B5EF4-FFF2-40B4-BE49-F238E27FC236}">
                  <a16:creationId xmlns:a16="http://schemas.microsoft.com/office/drawing/2014/main" xmlns="" id="{F238635E-ADE2-4689-B906-BFA3780205D3}"/>
                </a:ext>
              </a:extLst>
            </p:cNvPr>
            <p:cNvSpPr/>
            <p:nvPr userDrawn="1"/>
          </p:nvSpPr>
          <p:spPr>
            <a:xfrm>
              <a:off x="7037784" y="2729409"/>
              <a:ext cx="784747" cy="784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7" name="Oval 11">
              <a:extLst>
                <a:ext uri="{FF2B5EF4-FFF2-40B4-BE49-F238E27FC236}">
                  <a16:creationId xmlns:a16="http://schemas.microsoft.com/office/drawing/2014/main" xmlns="" id="{4A66CCF7-4F34-4CEF-A93F-D4C3FBBC31C8}"/>
                </a:ext>
              </a:extLst>
            </p:cNvPr>
            <p:cNvSpPr/>
            <p:nvPr userDrawn="1"/>
          </p:nvSpPr>
          <p:spPr>
            <a:xfrm>
              <a:off x="6658215" y="1725625"/>
              <a:ext cx="1363186" cy="13631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8" name="Oval 11">
              <a:extLst>
                <a:ext uri="{FF2B5EF4-FFF2-40B4-BE49-F238E27FC236}">
                  <a16:creationId xmlns:a16="http://schemas.microsoft.com/office/drawing/2014/main" xmlns="" id="{ED5842E9-7C7B-4145-8777-A72EAA033919}"/>
                </a:ext>
              </a:extLst>
            </p:cNvPr>
            <p:cNvSpPr/>
            <p:nvPr userDrawn="1"/>
          </p:nvSpPr>
          <p:spPr>
            <a:xfrm>
              <a:off x="4702059" y="880592"/>
              <a:ext cx="1040194" cy="10401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9" name="Oval 11">
              <a:extLst>
                <a:ext uri="{FF2B5EF4-FFF2-40B4-BE49-F238E27FC236}">
                  <a16:creationId xmlns:a16="http://schemas.microsoft.com/office/drawing/2014/main" xmlns="" id="{FE795315-79B9-4ACC-A173-0FF1208985F1}"/>
                </a:ext>
              </a:extLst>
            </p:cNvPr>
            <p:cNvSpPr/>
            <p:nvPr userDrawn="1"/>
          </p:nvSpPr>
          <p:spPr>
            <a:xfrm>
              <a:off x="5200227" y="1153449"/>
              <a:ext cx="1040194" cy="10401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40" name="Oval 11">
              <a:extLst>
                <a:ext uri="{FF2B5EF4-FFF2-40B4-BE49-F238E27FC236}">
                  <a16:creationId xmlns:a16="http://schemas.microsoft.com/office/drawing/2014/main" xmlns="" id="{3C261F52-1234-4DC3-A2FF-D2EDCDFBD59B}"/>
                </a:ext>
              </a:extLst>
            </p:cNvPr>
            <p:cNvSpPr/>
            <p:nvPr userDrawn="1"/>
          </p:nvSpPr>
          <p:spPr>
            <a:xfrm>
              <a:off x="5945245" y="1484448"/>
              <a:ext cx="701108" cy="7011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41" name="Oval 11">
              <a:extLst>
                <a:ext uri="{FF2B5EF4-FFF2-40B4-BE49-F238E27FC236}">
                  <a16:creationId xmlns:a16="http://schemas.microsoft.com/office/drawing/2014/main" xmlns="" id="{8898D16D-0930-4BB5-A3BE-871D589D05A2}"/>
                </a:ext>
              </a:extLst>
            </p:cNvPr>
            <p:cNvSpPr/>
            <p:nvPr userDrawn="1"/>
          </p:nvSpPr>
          <p:spPr>
            <a:xfrm>
              <a:off x="6121822" y="1792219"/>
              <a:ext cx="1040194" cy="10401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42" name="Oval 11">
              <a:extLst>
                <a:ext uri="{FF2B5EF4-FFF2-40B4-BE49-F238E27FC236}">
                  <a16:creationId xmlns:a16="http://schemas.microsoft.com/office/drawing/2014/main" xmlns="" id="{7BD6D6B7-F491-44FF-BEFA-1D7F73C5CB3B}"/>
                </a:ext>
              </a:extLst>
            </p:cNvPr>
            <p:cNvSpPr/>
            <p:nvPr userDrawn="1"/>
          </p:nvSpPr>
          <p:spPr>
            <a:xfrm>
              <a:off x="4251327" y="1369850"/>
              <a:ext cx="2136016" cy="2136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7" name="사다리꼴 6">
              <a:extLst>
                <a:ext uri="{FF2B5EF4-FFF2-40B4-BE49-F238E27FC236}">
                  <a16:creationId xmlns:a16="http://schemas.microsoft.com/office/drawing/2014/main" xmlns="" id="{A3711D92-0D82-4A0C-98E5-DF2B26ADA064}"/>
                </a:ext>
              </a:extLst>
            </p:cNvPr>
            <p:cNvSpPr/>
            <p:nvPr userDrawn="1"/>
          </p:nvSpPr>
          <p:spPr>
            <a:xfrm>
              <a:off x="4765704" y="248706"/>
              <a:ext cx="608632" cy="1216152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0" y="0"/>
            <a:ext cx="18286413" cy="26952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6399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7597480"/>
            <a:ext cx="18286413" cy="2689520"/>
            <a:chOff x="0" y="3798740"/>
            <a:chExt cx="9144000" cy="134476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6399"/>
            </a:p>
          </p:txBody>
        </p:sp>
        <p:sp>
          <p:nvSpPr>
            <p:cNvPr id="2" name="Oval 1"/>
            <p:cNvSpPr/>
            <p:nvPr userDrawn="1"/>
          </p:nvSpPr>
          <p:spPr>
            <a:xfrm>
              <a:off x="2195736" y="4299942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1772072" y="4361681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1330152" y="4539308"/>
              <a:ext cx="596602" cy="5966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7092280" y="3798740"/>
              <a:ext cx="596602" cy="5966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6495678" y="4341143"/>
              <a:ext cx="596602" cy="5966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6991200" y="4240063"/>
              <a:ext cx="697682" cy="6976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7392378" y="4244602"/>
              <a:ext cx="593007" cy="593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7812360" y="4435486"/>
              <a:ext cx="593007" cy="593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151613"/>
            <a:ext cx="18286413" cy="1152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199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296" y="7447756"/>
            <a:ext cx="18286413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3070058" y="2209017"/>
            <a:ext cx="1345579" cy="972422"/>
            <a:chOff x="6495678" y="1779663"/>
            <a:chExt cx="672848" cy="486211"/>
          </a:xfrm>
        </p:grpSpPr>
        <p:sp>
          <p:nvSpPr>
            <p:cNvPr id="17" name="Oval 16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4197541" y="4366289"/>
            <a:ext cx="1049099" cy="758162"/>
            <a:chOff x="6495678" y="1779663"/>
            <a:chExt cx="672848" cy="486211"/>
          </a:xfrm>
        </p:grpSpPr>
        <p:sp>
          <p:nvSpPr>
            <p:cNvPr id="22" name="Oval 21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</p:grpSp>
      <p:grpSp>
        <p:nvGrpSpPr>
          <p:cNvPr id="3076" name="그룹 3075">
            <a:extLst>
              <a:ext uri="{FF2B5EF4-FFF2-40B4-BE49-F238E27FC236}">
                <a16:creationId xmlns:a16="http://schemas.microsoft.com/office/drawing/2014/main" xmlns="" id="{D94CBEB5-5417-46B1-88F6-CC8EAFA04538}"/>
              </a:ext>
            </a:extLst>
          </p:cNvPr>
          <p:cNvGrpSpPr/>
          <p:nvPr userDrawn="1"/>
        </p:nvGrpSpPr>
        <p:grpSpPr>
          <a:xfrm>
            <a:off x="8497373" y="995173"/>
            <a:ext cx="1291668" cy="2483182"/>
            <a:chOff x="5304862" y="-789923"/>
            <a:chExt cx="645890" cy="1241591"/>
          </a:xfrm>
        </p:grpSpPr>
        <p:grpSp>
          <p:nvGrpSpPr>
            <p:cNvPr id="3072" name="그룹 3071">
              <a:extLst>
                <a:ext uri="{FF2B5EF4-FFF2-40B4-BE49-F238E27FC236}">
                  <a16:creationId xmlns:a16="http://schemas.microsoft.com/office/drawing/2014/main" xmlns="" id="{1EDC8D9B-3ACF-4259-97AD-31C89A94208E}"/>
                </a:ext>
              </a:extLst>
            </p:cNvPr>
            <p:cNvGrpSpPr/>
            <p:nvPr userDrawn="1"/>
          </p:nvGrpSpPr>
          <p:grpSpPr>
            <a:xfrm>
              <a:off x="5377232" y="-789923"/>
              <a:ext cx="495969" cy="1052585"/>
              <a:chOff x="5868144" y="-857099"/>
              <a:chExt cx="495969" cy="1052585"/>
            </a:xfrm>
          </p:grpSpPr>
          <p:sp>
            <p:nvSpPr>
              <p:cNvPr id="50" name="이등변 삼각형 49">
                <a:extLst>
                  <a:ext uri="{FF2B5EF4-FFF2-40B4-BE49-F238E27FC236}">
                    <a16:creationId xmlns:a16="http://schemas.microsoft.com/office/drawing/2014/main" xmlns="" id="{91D8E74F-74D1-42AF-878A-87DB5086DFB8}"/>
                  </a:ext>
                </a:extLst>
              </p:cNvPr>
              <p:cNvSpPr/>
              <p:nvPr userDrawn="1"/>
            </p:nvSpPr>
            <p:spPr>
              <a:xfrm>
                <a:off x="5868144" y="-853769"/>
                <a:ext cx="495969" cy="1049255"/>
              </a:xfrm>
              <a:custGeom>
                <a:avLst/>
                <a:gdLst>
                  <a:gd name="connsiteX0" fmla="*/ 0 w 311344"/>
                  <a:gd name="connsiteY0" fmla="*/ 1049255 h 1049255"/>
                  <a:gd name="connsiteX1" fmla="*/ 155672 w 311344"/>
                  <a:gd name="connsiteY1" fmla="*/ 0 h 1049255"/>
                  <a:gd name="connsiteX2" fmla="*/ 311344 w 311344"/>
                  <a:gd name="connsiteY2" fmla="*/ 1049255 h 1049255"/>
                  <a:gd name="connsiteX3" fmla="*/ 0 w 311344"/>
                  <a:gd name="connsiteY3" fmla="*/ 1049255 h 1049255"/>
                  <a:gd name="connsiteX0" fmla="*/ 45684 w 357028"/>
                  <a:gd name="connsiteY0" fmla="*/ 1049255 h 1049255"/>
                  <a:gd name="connsiteX1" fmla="*/ 201356 w 357028"/>
                  <a:gd name="connsiteY1" fmla="*/ 0 h 1049255"/>
                  <a:gd name="connsiteX2" fmla="*/ 357028 w 357028"/>
                  <a:gd name="connsiteY2" fmla="*/ 1049255 h 1049255"/>
                  <a:gd name="connsiteX3" fmla="*/ 45684 w 357028"/>
                  <a:gd name="connsiteY3" fmla="*/ 1049255 h 1049255"/>
                  <a:gd name="connsiteX0" fmla="*/ 45684 w 416158"/>
                  <a:gd name="connsiteY0" fmla="*/ 1049255 h 1049255"/>
                  <a:gd name="connsiteX1" fmla="*/ 201356 w 416158"/>
                  <a:gd name="connsiteY1" fmla="*/ 0 h 1049255"/>
                  <a:gd name="connsiteX2" fmla="*/ 357028 w 416158"/>
                  <a:gd name="connsiteY2" fmla="*/ 1049255 h 1049255"/>
                  <a:gd name="connsiteX3" fmla="*/ 45684 w 416158"/>
                  <a:gd name="connsiteY3" fmla="*/ 1049255 h 1049255"/>
                  <a:gd name="connsiteX0" fmla="*/ 87161 w 457635"/>
                  <a:gd name="connsiteY0" fmla="*/ 1049255 h 1049255"/>
                  <a:gd name="connsiteX1" fmla="*/ 242833 w 457635"/>
                  <a:gd name="connsiteY1" fmla="*/ 0 h 1049255"/>
                  <a:gd name="connsiteX2" fmla="*/ 398505 w 457635"/>
                  <a:gd name="connsiteY2" fmla="*/ 1049255 h 1049255"/>
                  <a:gd name="connsiteX3" fmla="*/ 87161 w 457635"/>
                  <a:gd name="connsiteY3" fmla="*/ 1049255 h 1049255"/>
                  <a:gd name="connsiteX0" fmla="*/ 87161 w 500627"/>
                  <a:gd name="connsiteY0" fmla="*/ 1049255 h 1049255"/>
                  <a:gd name="connsiteX1" fmla="*/ 242833 w 500627"/>
                  <a:gd name="connsiteY1" fmla="*/ 0 h 1049255"/>
                  <a:gd name="connsiteX2" fmla="*/ 398505 w 500627"/>
                  <a:gd name="connsiteY2" fmla="*/ 1049255 h 1049255"/>
                  <a:gd name="connsiteX3" fmla="*/ 87161 w 500627"/>
                  <a:gd name="connsiteY3" fmla="*/ 1049255 h 1049255"/>
                  <a:gd name="connsiteX0" fmla="*/ 91187 w 504653"/>
                  <a:gd name="connsiteY0" fmla="*/ 1049255 h 1049255"/>
                  <a:gd name="connsiteX1" fmla="*/ 246859 w 504653"/>
                  <a:gd name="connsiteY1" fmla="*/ 0 h 1049255"/>
                  <a:gd name="connsiteX2" fmla="*/ 402531 w 504653"/>
                  <a:gd name="connsiteY2" fmla="*/ 1049255 h 1049255"/>
                  <a:gd name="connsiteX3" fmla="*/ 91187 w 504653"/>
                  <a:gd name="connsiteY3" fmla="*/ 1049255 h 1049255"/>
                  <a:gd name="connsiteX0" fmla="*/ 91187 w 500775"/>
                  <a:gd name="connsiteY0" fmla="*/ 1049255 h 1049255"/>
                  <a:gd name="connsiteX1" fmla="*/ 246859 w 500775"/>
                  <a:gd name="connsiteY1" fmla="*/ 0 h 1049255"/>
                  <a:gd name="connsiteX2" fmla="*/ 402531 w 500775"/>
                  <a:gd name="connsiteY2" fmla="*/ 1049255 h 1049255"/>
                  <a:gd name="connsiteX3" fmla="*/ 91187 w 500775"/>
                  <a:gd name="connsiteY3" fmla="*/ 1049255 h 1049255"/>
                  <a:gd name="connsiteX0" fmla="*/ 91187 w 484758"/>
                  <a:gd name="connsiteY0" fmla="*/ 1049255 h 1049255"/>
                  <a:gd name="connsiteX1" fmla="*/ 246859 w 484758"/>
                  <a:gd name="connsiteY1" fmla="*/ 0 h 1049255"/>
                  <a:gd name="connsiteX2" fmla="*/ 402531 w 484758"/>
                  <a:gd name="connsiteY2" fmla="*/ 1049255 h 1049255"/>
                  <a:gd name="connsiteX3" fmla="*/ 91187 w 484758"/>
                  <a:gd name="connsiteY3" fmla="*/ 1049255 h 1049255"/>
                  <a:gd name="connsiteX0" fmla="*/ 91187 w 488692"/>
                  <a:gd name="connsiteY0" fmla="*/ 1049255 h 1049255"/>
                  <a:gd name="connsiteX1" fmla="*/ 246859 w 488692"/>
                  <a:gd name="connsiteY1" fmla="*/ 0 h 1049255"/>
                  <a:gd name="connsiteX2" fmla="*/ 402531 w 488692"/>
                  <a:gd name="connsiteY2" fmla="*/ 1049255 h 1049255"/>
                  <a:gd name="connsiteX3" fmla="*/ 91187 w 488692"/>
                  <a:gd name="connsiteY3" fmla="*/ 1049255 h 1049255"/>
                  <a:gd name="connsiteX0" fmla="*/ 91187 w 492707"/>
                  <a:gd name="connsiteY0" fmla="*/ 1049255 h 1049255"/>
                  <a:gd name="connsiteX1" fmla="*/ 246859 w 492707"/>
                  <a:gd name="connsiteY1" fmla="*/ 0 h 1049255"/>
                  <a:gd name="connsiteX2" fmla="*/ 402531 w 492707"/>
                  <a:gd name="connsiteY2" fmla="*/ 1049255 h 1049255"/>
                  <a:gd name="connsiteX3" fmla="*/ 91187 w 492707"/>
                  <a:gd name="connsiteY3" fmla="*/ 1049255 h 1049255"/>
                  <a:gd name="connsiteX0" fmla="*/ 95257 w 496777"/>
                  <a:gd name="connsiteY0" fmla="*/ 1049255 h 1049255"/>
                  <a:gd name="connsiteX1" fmla="*/ 250929 w 496777"/>
                  <a:gd name="connsiteY1" fmla="*/ 0 h 1049255"/>
                  <a:gd name="connsiteX2" fmla="*/ 406601 w 496777"/>
                  <a:gd name="connsiteY2" fmla="*/ 1049255 h 1049255"/>
                  <a:gd name="connsiteX3" fmla="*/ 95257 w 496777"/>
                  <a:gd name="connsiteY3" fmla="*/ 1049255 h 1049255"/>
                  <a:gd name="connsiteX0" fmla="*/ 95257 w 485293"/>
                  <a:gd name="connsiteY0" fmla="*/ 1049255 h 1049255"/>
                  <a:gd name="connsiteX1" fmla="*/ 250929 w 485293"/>
                  <a:gd name="connsiteY1" fmla="*/ 0 h 1049255"/>
                  <a:gd name="connsiteX2" fmla="*/ 406601 w 485293"/>
                  <a:gd name="connsiteY2" fmla="*/ 1049255 h 1049255"/>
                  <a:gd name="connsiteX3" fmla="*/ 95257 w 485293"/>
                  <a:gd name="connsiteY3" fmla="*/ 1049255 h 1049255"/>
                  <a:gd name="connsiteX0" fmla="*/ 95257 w 494828"/>
                  <a:gd name="connsiteY0" fmla="*/ 1049255 h 1049255"/>
                  <a:gd name="connsiteX1" fmla="*/ 250929 w 494828"/>
                  <a:gd name="connsiteY1" fmla="*/ 0 h 1049255"/>
                  <a:gd name="connsiteX2" fmla="*/ 406601 w 494828"/>
                  <a:gd name="connsiteY2" fmla="*/ 1049255 h 1049255"/>
                  <a:gd name="connsiteX3" fmla="*/ 95257 w 494828"/>
                  <a:gd name="connsiteY3" fmla="*/ 1049255 h 1049255"/>
                  <a:gd name="connsiteX0" fmla="*/ 95257 w 493814"/>
                  <a:gd name="connsiteY0" fmla="*/ 1049255 h 1049255"/>
                  <a:gd name="connsiteX1" fmla="*/ 250929 w 493814"/>
                  <a:gd name="connsiteY1" fmla="*/ 0 h 1049255"/>
                  <a:gd name="connsiteX2" fmla="*/ 406601 w 493814"/>
                  <a:gd name="connsiteY2" fmla="*/ 1049255 h 1049255"/>
                  <a:gd name="connsiteX3" fmla="*/ 95257 w 493814"/>
                  <a:gd name="connsiteY3" fmla="*/ 1049255 h 1049255"/>
                  <a:gd name="connsiteX0" fmla="*/ 95257 w 496864"/>
                  <a:gd name="connsiteY0" fmla="*/ 1049255 h 1049255"/>
                  <a:gd name="connsiteX1" fmla="*/ 250929 w 496864"/>
                  <a:gd name="connsiteY1" fmla="*/ 0 h 1049255"/>
                  <a:gd name="connsiteX2" fmla="*/ 406601 w 496864"/>
                  <a:gd name="connsiteY2" fmla="*/ 1049255 h 1049255"/>
                  <a:gd name="connsiteX3" fmla="*/ 95257 w 496864"/>
                  <a:gd name="connsiteY3" fmla="*/ 1049255 h 1049255"/>
                  <a:gd name="connsiteX0" fmla="*/ 95257 w 497887"/>
                  <a:gd name="connsiteY0" fmla="*/ 1049255 h 1049255"/>
                  <a:gd name="connsiteX1" fmla="*/ 250929 w 497887"/>
                  <a:gd name="connsiteY1" fmla="*/ 0 h 1049255"/>
                  <a:gd name="connsiteX2" fmla="*/ 406601 w 497887"/>
                  <a:gd name="connsiteY2" fmla="*/ 1049255 h 1049255"/>
                  <a:gd name="connsiteX3" fmla="*/ 95257 w 497887"/>
                  <a:gd name="connsiteY3" fmla="*/ 1049255 h 1049255"/>
                  <a:gd name="connsiteX0" fmla="*/ 95257 w 495969"/>
                  <a:gd name="connsiteY0" fmla="*/ 1049255 h 1049255"/>
                  <a:gd name="connsiteX1" fmla="*/ 250929 w 495969"/>
                  <a:gd name="connsiteY1" fmla="*/ 0 h 1049255"/>
                  <a:gd name="connsiteX2" fmla="*/ 406601 w 495969"/>
                  <a:gd name="connsiteY2" fmla="*/ 1049255 h 1049255"/>
                  <a:gd name="connsiteX3" fmla="*/ 95257 w 495969"/>
                  <a:gd name="connsiteY3" fmla="*/ 1049255 h 10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969" h="1049255">
                    <a:moveTo>
                      <a:pt x="95257" y="1049255"/>
                    </a:moveTo>
                    <a:cubicBezTo>
                      <a:pt x="6676" y="723357"/>
                      <a:pt x="-121664" y="317947"/>
                      <a:pt x="250929" y="0"/>
                    </a:cubicBezTo>
                    <a:cubicBezTo>
                      <a:pt x="612920" y="328549"/>
                      <a:pt x="489882" y="781667"/>
                      <a:pt x="406601" y="1049255"/>
                    </a:cubicBezTo>
                    <a:lnTo>
                      <a:pt x="95257" y="104925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  <p:sp>
            <p:nvSpPr>
              <p:cNvPr id="63" name="자유형: 도형 62">
                <a:extLst>
                  <a:ext uri="{FF2B5EF4-FFF2-40B4-BE49-F238E27FC236}">
                    <a16:creationId xmlns:a16="http://schemas.microsoft.com/office/drawing/2014/main" xmlns="" id="{AE1386C1-5A88-4DFD-B9C6-1BD9FD99E884}"/>
                  </a:ext>
                </a:extLst>
              </p:cNvPr>
              <p:cNvSpPr/>
              <p:nvPr userDrawn="1"/>
            </p:nvSpPr>
            <p:spPr>
              <a:xfrm>
                <a:off x="5939427" y="102551"/>
                <a:ext cx="364003" cy="92935"/>
              </a:xfrm>
              <a:custGeom>
                <a:avLst/>
                <a:gdLst>
                  <a:gd name="connsiteX0" fmla="*/ 0 w 364003"/>
                  <a:gd name="connsiteY0" fmla="*/ 0 h 92935"/>
                  <a:gd name="connsiteX1" fmla="*/ 364003 w 364003"/>
                  <a:gd name="connsiteY1" fmla="*/ 0 h 92935"/>
                  <a:gd name="connsiteX2" fmla="*/ 336518 w 364003"/>
                  <a:gd name="connsiteY2" fmla="*/ 92935 h 92935"/>
                  <a:gd name="connsiteX3" fmla="*/ 25174 w 364003"/>
                  <a:gd name="connsiteY3" fmla="*/ 92935 h 9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003" h="92935">
                    <a:moveTo>
                      <a:pt x="0" y="0"/>
                    </a:moveTo>
                    <a:lnTo>
                      <a:pt x="364003" y="0"/>
                    </a:lnTo>
                    <a:lnTo>
                      <a:pt x="336518" y="92935"/>
                    </a:lnTo>
                    <a:lnTo>
                      <a:pt x="25174" y="9293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  <p:sp>
            <p:nvSpPr>
              <p:cNvPr id="62" name="자유형: 도형 61">
                <a:extLst>
                  <a:ext uri="{FF2B5EF4-FFF2-40B4-BE49-F238E27FC236}">
                    <a16:creationId xmlns:a16="http://schemas.microsoft.com/office/drawing/2014/main" xmlns="" id="{54B26653-6B23-4EFE-8B06-375137532FD8}"/>
                  </a:ext>
                </a:extLst>
              </p:cNvPr>
              <p:cNvSpPr/>
              <p:nvPr userDrawn="1"/>
            </p:nvSpPr>
            <p:spPr>
              <a:xfrm>
                <a:off x="5893989" y="-857099"/>
                <a:ext cx="444279" cy="350537"/>
              </a:xfrm>
              <a:custGeom>
                <a:avLst/>
                <a:gdLst>
                  <a:gd name="connsiteX0" fmla="*/ 227272 w 444279"/>
                  <a:gd name="connsiteY0" fmla="*/ 0 h 350537"/>
                  <a:gd name="connsiteX1" fmla="*/ 440556 w 444279"/>
                  <a:gd name="connsiteY1" fmla="*/ 335046 h 350537"/>
                  <a:gd name="connsiteX2" fmla="*/ 444279 w 444279"/>
                  <a:gd name="connsiteY2" fmla="*/ 350537 h 350537"/>
                  <a:gd name="connsiteX3" fmla="*/ 0 w 444279"/>
                  <a:gd name="connsiteY3" fmla="*/ 350537 h 350537"/>
                  <a:gd name="connsiteX4" fmla="*/ 8223 w 444279"/>
                  <a:gd name="connsiteY4" fmla="*/ 318604 h 350537"/>
                  <a:gd name="connsiteX5" fmla="*/ 227272 w 444279"/>
                  <a:gd name="connsiteY5" fmla="*/ 0 h 35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4279" h="350537">
                    <a:moveTo>
                      <a:pt x="227272" y="0"/>
                    </a:moveTo>
                    <a:cubicBezTo>
                      <a:pt x="340394" y="102672"/>
                      <a:pt x="406151" y="217508"/>
                      <a:pt x="440556" y="335046"/>
                    </a:cubicBezTo>
                    <a:lnTo>
                      <a:pt x="444279" y="350537"/>
                    </a:lnTo>
                    <a:lnTo>
                      <a:pt x="0" y="350537"/>
                    </a:lnTo>
                    <a:lnTo>
                      <a:pt x="8223" y="318604"/>
                    </a:lnTo>
                    <a:cubicBezTo>
                      <a:pt x="43321" y="207258"/>
                      <a:pt x="110837" y="99358"/>
                      <a:pt x="227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</p:grp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xmlns="" id="{12D3E034-244B-447C-9103-515EC73ED955}"/>
                </a:ext>
              </a:extLst>
            </p:cNvPr>
            <p:cNvSpPr/>
            <p:nvPr userDrawn="1"/>
          </p:nvSpPr>
          <p:spPr>
            <a:xfrm>
              <a:off x="5535216" y="-351600"/>
              <a:ext cx="180000" cy="18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073" name="직사각형 3072">
              <a:extLst>
                <a:ext uri="{FF2B5EF4-FFF2-40B4-BE49-F238E27FC236}">
                  <a16:creationId xmlns:a16="http://schemas.microsoft.com/office/drawing/2014/main" xmlns="" id="{B8AC1995-F1DB-45F4-BAD9-8612F17EC7CF}"/>
                </a:ext>
              </a:extLst>
            </p:cNvPr>
            <p:cNvSpPr/>
            <p:nvPr userDrawn="1"/>
          </p:nvSpPr>
          <p:spPr>
            <a:xfrm flipH="1">
              <a:off x="5614416" y="6445"/>
              <a:ext cx="21600" cy="43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3075" name="자유형: 도형 3074">
              <a:extLst>
                <a:ext uri="{FF2B5EF4-FFF2-40B4-BE49-F238E27FC236}">
                  <a16:creationId xmlns:a16="http://schemas.microsoft.com/office/drawing/2014/main" xmlns="" id="{1B2C1A3C-1B19-4A94-822F-AE9B5A703575}"/>
                </a:ext>
              </a:extLst>
            </p:cNvPr>
            <p:cNvSpPr/>
            <p:nvPr userDrawn="1"/>
          </p:nvSpPr>
          <p:spPr>
            <a:xfrm>
              <a:off x="5304862" y="-1556"/>
              <a:ext cx="143653" cy="453224"/>
            </a:xfrm>
            <a:custGeom>
              <a:avLst/>
              <a:gdLst>
                <a:gd name="connsiteX0" fmla="*/ 71561 w 116619"/>
                <a:gd name="connsiteY0" fmla="*/ 0 h 453224"/>
                <a:gd name="connsiteX1" fmla="*/ 116619 w 116619"/>
                <a:gd name="connsiteY1" fmla="*/ 145774 h 453224"/>
                <a:gd name="connsiteX2" fmla="*/ 0 w 116619"/>
                <a:gd name="connsiteY2" fmla="*/ 453224 h 453224"/>
                <a:gd name="connsiteX3" fmla="*/ 71561 w 116619"/>
                <a:gd name="connsiteY3" fmla="*/ 0 h 453224"/>
                <a:gd name="connsiteX0" fmla="*/ 78782 w 123840"/>
                <a:gd name="connsiteY0" fmla="*/ 0 h 453224"/>
                <a:gd name="connsiteX1" fmla="*/ 123840 w 123840"/>
                <a:gd name="connsiteY1" fmla="*/ 145774 h 453224"/>
                <a:gd name="connsiteX2" fmla="*/ 7221 w 123840"/>
                <a:gd name="connsiteY2" fmla="*/ 453224 h 453224"/>
                <a:gd name="connsiteX3" fmla="*/ 78782 w 123840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5845 w 140903"/>
                <a:gd name="connsiteY0" fmla="*/ 0 h 453224"/>
                <a:gd name="connsiteX1" fmla="*/ 140903 w 140903"/>
                <a:gd name="connsiteY1" fmla="*/ 145774 h 453224"/>
                <a:gd name="connsiteX2" fmla="*/ 24284 w 140903"/>
                <a:gd name="connsiteY2" fmla="*/ 453224 h 453224"/>
                <a:gd name="connsiteX3" fmla="*/ 95845 w 140903"/>
                <a:gd name="connsiteY3" fmla="*/ 0 h 453224"/>
                <a:gd name="connsiteX0" fmla="*/ 98595 w 143653"/>
                <a:gd name="connsiteY0" fmla="*/ 0 h 453224"/>
                <a:gd name="connsiteX1" fmla="*/ 143653 w 143653"/>
                <a:gd name="connsiteY1" fmla="*/ 145774 h 453224"/>
                <a:gd name="connsiteX2" fmla="*/ 27034 w 143653"/>
                <a:gd name="connsiteY2" fmla="*/ 453224 h 453224"/>
                <a:gd name="connsiteX3" fmla="*/ 98595 w 143653"/>
                <a:gd name="connsiteY3" fmla="*/ 0 h 45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53" h="453224">
                  <a:moveTo>
                    <a:pt x="98595" y="0"/>
                  </a:moveTo>
                  <a:lnTo>
                    <a:pt x="143653" y="145774"/>
                  </a:lnTo>
                  <a:cubicBezTo>
                    <a:pt x="38518" y="232356"/>
                    <a:pt x="50005" y="387847"/>
                    <a:pt x="27034" y="453224"/>
                  </a:cubicBezTo>
                  <a:cubicBezTo>
                    <a:pt x="5831" y="365759"/>
                    <a:pt x="-47179" y="100716"/>
                    <a:pt x="9859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xmlns="" id="{DA97839E-8AFB-4B9F-9CA8-740B072EF2C1}"/>
                </a:ext>
              </a:extLst>
            </p:cNvPr>
            <p:cNvSpPr/>
            <p:nvPr userDrawn="1"/>
          </p:nvSpPr>
          <p:spPr>
            <a:xfrm flipH="1">
              <a:off x="5807099" y="-1556"/>
              <a:ext cx="143653" cy="453224"/>
            </a:xfrm>
            <a:custGeom>
              <a:avLst/>
              <a:gdLst>
                <a:gd name="connsiteX0" fmla="*/ 71561 w 116619"/>
                <a:gd name="connsiteY0" fmla="*/ 0 h 453224"/>
                <a:gd name="connsiteX1" fmla="*/ 116619 w 116619"/>
                <a:gd name="connsiteY1" fmla="*/ 145774 h 453224"/>
                <a:gd name="connsiteX2" fmla="*/ 0 w 116619"/>
                <a:gd name="connsiteY2" fmla="*/ 453224 h 453224"/>
                <a:gd name="connsiteX3" fmla="*/ 71561 w 116619"/>
                <a:gd name="connsiteY3" fmla="*/ 0 h 453224"/>
                <a:gd name="connsiteX0" fmla="*/ 78782 w 123840"/>
                <a:gd name="connsiteY0" fmla="*/ 0 h 453224"/>
                <a:gd name="connsiteX1" fmla="*/ 123840 w 123840"/>
                <a:gd name="connsiteY1" fmla="*/ 145774 h 453224"/>
                <a:gd name="connsiteX2" fmla="*/ 7221 w 123840"/>
                <a:gd name="connsiteY2" fmla="*/ 453224 h 453224"/>
                <a:gd name="connsiteX3" fmla="*/ 78782 w 123840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3711 w 138769"/>
                <a:gd name="connsiteY0" fmla="*/ 0 h 453224"/>
                <a:gd name="connsiteX1" fmla="*/ 138769 w 138769"/>
                <a:gd name="connsiteY1" fmla="*/ 145774 h 453224"/>
                <a:gd name="connsiteX2" fmla="*/ 22150 w 138769"/>
                <a:gd name="connsiteY2" fmla="*/ 453224 h 453224"/>
                <a:gd name="connsiteX3" fmla="*/ 93711 w 138769"/>
                <a:gd name="connsiteY3" fmla="*/ 0 h 453224"/>
                <a:gd name="connsiteX0" fmla="*/ 95845 w 140903"/>
                <a:gd name="connsiteY0" fmla="*/ 0 h 453224"/>
                <a:gd name="connsiteX1" fmla="*/ 140903 w 140903"/>
                <a:gd name="connsiteY1" fmla="*/ 145774 h 453224"/>
                <a:gd name="connsiteX2" fmla="*/ 24284 w 140903"/>
                <a:gd name="connsiteY2" fmla="*/ 453224 h 453224"/>
                <a:gd name="connsiteX3" fmla="*/ 95845 w 140903"/>
                <a:gd name="connsiteY3" fmla="*/ 0 h 453224"/>
                <a:gd name="connsiteX0" fmla="*/ 98595 w 143653"/>
                <a:gd name="connsiteY0" fmla="*/ 0 h 453224"/>
                <a:gd name="connsiteX1" fmla="*/ 143653 w 143653"/>
                <a:gd name="connsiteY1" fmla="*/ 145774 h 453224"/>
                <a:gd name="connsiteX2" fmla="*/ 27034 w 143653"/>
                <a:gd name="connsiteY2" fmla="*/ 453224 h 453224"/>
                <a:gd name="connsiteX3" fmla="*/ 98595 w 143653"/>
                <a:gd name="connsiteY3" fmla="*/ 0 h 45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53" h="453224">
                  <a:moveTo>
                    <a:pt x="98595" y="0"/>
                  </a:moveTo>
                  <a:lnTo>
                    <a:pt x="143653" y="145774"/>
                  </a:lnTo>
                  <a:cubicBezTo>
                    <a:pt x="38518" y="232356"/>
                    <a:pt x="50005" y="387847"/>
                    <a:pt x="27034" y="453224"/>
                  </a:cubicBezTo>
                  <a:cubicBezTo>
                    <a:pt x="5831" y="365759"/>
                    <a:pt x="-47179" y="100716"/>
                    <a:pt x="9859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</p:grpSp>
    </p:spTree>
    <p:extLst>
      <p:ext uri="{BB962C8B-B14F-4D97-AF65-F5344CB8AC3E}">
        <p14:creationId xmlns:p14="http://schemas.microsoft.com/office/powerpoint/2010/main" val="20586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8286413" cy="7879804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 rot="18000000">
            <a:off x="-3234737" y="2104724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 rot="18000000">
            <a:off x="-3233714" y="445225"/>
            <a:ext cx="6764774" cy="266675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18000000">
            <a:off x="-4437443" y="794291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18000000">
            <a:off x="-3886610" y="76831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2158430" y="8095828"/>
            <a:ext cx="13969552" cy="1800200"/>
          </a:xfrm>
        </p:spPr>
        <p:txBody>
          <a:bodyPr anchor="ctr">
            <a:normAutofit/>
          </a:bodyPr>
          <a:lstStyle>
            <a:lvl1pPr algn="ctr">
              <a:defRPr sz="4400"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 rot="18000000">
            <a:off x="14767263" y="9809580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18000000">
            <a:off x="14768286" y="8150081"/>
            <a:ext cx="6764774" cy="266675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18000000">
            <a:off x="13564557" y="8499147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18000000">
            <a:off x="14115390" y="7781687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8286413" cy="10287000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 rot="18000000">
            <a:off x="-3234737" y="2104724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 rot="18000000">
            <a:off x="-3233714" y="445225"/>
            <a:ext cx="6764774" cy="266675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18000000">
            <a:off x="-4437443" y="794291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18000000">
            <a:off x="-3886610" y="76831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 rot="18000000">
            <a:off x="14767263" y="9809580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18000000">
            <a:off x="14768286" y="8150081"/>
            <a:ext cx="6764774" cy="266675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18000000">
            <a:off x="13564557" y="8499147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18000000">
            <a:off x="14115390" y="7781687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02246" y="7807796"/>
            <a:ext cx="14905656" cy="1296144"/>
          </a:xfrm>
        </p:spPr>
        <p:txBody>
          <a:bodyPr anchor="b">
            <a:normAutofit/>
          </a:bodyPr>
          <a:lstStyle>
            <a:lvl1pPr algn="l">
              <a:defRPr sz="6600" baseline="0">
                <a:solidFill>
                  <a:schemeClr val="bg1">
                    <a:lumMod val="9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2246" y="8887916"/>
            <a:ext cx="14905656" cy="864096"/>
          </a:xfrm>
        </p:spPr>
        <p:txBody>
          <a:bodyPr anchor="t">
            <a:normAutofit/>
          </a:bodyPr>
          <a:lstStyle>
            <a:lvl1pPr algn="l">
              <a:defRPr sz="4400" baseline="0"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8286413" cy="10287000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 rot="18000000">
            <a:off x="-3234737" y="2104724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 rot="18000000">
            <a:off x="-3233714" y="445225"/>
            <a:ext cx="6764774" cy="266675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18000000">
            <a:off x="-4437443" y="794291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18000000">
            <a:off x="-3886610" y="76831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 rot="18000000">
            <a:off x="14767263" y="9809580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18000000">
            <a:off x="14768286" y="8150081"/>
            <a:ext cx="6764774" cy="266675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18000000">
            <a:off x="13564557" y="8499147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18000000">
            <a:off x="14115390" y="7781687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654374" y="5359524"/>
            <a:ext cx="14905656" cy="1296144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>
                    <a:lumMod val="9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654374" y="6439644"/>
            <a:ext cx="14905656" cy="864096"/>
          </a:xfrm>
        </p:spPr>
        <p:txBody>
          <a:bodyPr anchor="t">
            <a:normAutofit/>
          </a:bodyPr>
          <a:lstStyle>
            <a:lvl1pPr algn="ctr">
              <a:defRPr sz="4400" baseline="0"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1375455" cy="10287000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519470" y="462980"/>
            <a:ext cx="6552728" cy="2808312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tx1"/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519470" y="3271292"/>
            <a:ext cx="6552728" cy="1584176"/>
          </a:xfrm>
        </p:spPr>
        <p:txBody>
          <a:bodyPr anchor="t">
            <a:normAutofit/>
          </a:bodyPr>
          <a:lstStyle>
            <a:lvl1pPr algn="l">
              <a:defRPr sz="2800" baseline="0">
                <a:solidFill>
                  <a:schemeClr val="tx1"/>
                </a:solidFill>
                <a:latin typeface="Aleo-LightItalic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 rot="18000000">
            <a:off x="7278433" y="10529660"/>
            <a:ext cx="9008864" cy="395875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 rot="18000000">
            <a:off x="7271285" y="8165936"/>
            <a:ext cx="6982211" cy="291833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18000000">
            <a:off x="4635565" y="11523483"/>
            <a:ext cx="10144009" cy="1267033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18000000">
            <a:off x="6266517" y="8789800"/>
            <a:ext cx="6764774" cy="58812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 animBg="1">
        <p:tmplLst>
          <p:tmpl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582366" y="2551212"/>
            <a:ext cx="14905656" cy="2808312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tx1"/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582366" y="5503540"/>
            <a:ext cx="14905656" cy="1584176"/>
          </a:xfrm>
        </p:spPr>
        <p:txBody>
          <a:bodyPr anchor="t">
            <a:normAutofit/>
          </a:bodyPr>
          <a:lstStyle>
            <a:lvl1pPr algn="ctr">
              <a:defRPr sz="28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Horizont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390678" y="411959"/>
            <a:ext cx="13681520" cy="987125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 rot="18000000">
            <a:off x="-1298811" y="-6545747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2788563" y="-6668984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3280136" y="-718424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5327463" y="-499888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1343689" y="602791"/>
            <a:ext cx="3037075" cy="5476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390678" y="1225122"/>
            <a:ext cx="13681520" cy="53400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2800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541024" y="1831132"/>
            <a:ext cx="13531174" cy="144016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12505102" y="3526945"/>
            <a:ext cx="18362960" cy="1403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11799353" y="3040893"/>
            <a:ext cx="18384012" cy="216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9794217" y="5236255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14917674" y="7343482"/>
            <a:ext cx="5790697" cy="5476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2590478" y="6007596"/>
            <a:ext cx="12599218" cy="1080120"/>
          </a:xfrm>
        </p:spPr>
        <p:txBody>
          <a:bodyPr anchor="ctr">
            <a:normAutofit/>
          </a:bodyPr>
          <a:lstStyle>
            <a:lvl1pPr algn="ctr">
              <a:defRPr sz="4400">
                <a:latin typeface="Aleo-BoldItalic" pitchFamily="34" charset="0"/>
              </a:defRPr>
            </a:lvl1pPr>
          </a:lstStyle>
          <a:p>
            <a:pPr lvl="0"/>
            <a:r>
              <a:rPr lang="en-US" dirty="0" smtClean="0"/>
              <a:t>“Text Here”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599842" y="7041252"/>
            <a:ext cx="12592036" cy="2782768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7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9" grpId="0" animBg="1"/>
      <p:bldP spid="20" grpId="0" animBg="1"/>
      <p:bldP spid="21" grpId="0" animBg="1"/>
      <p:bldP spid="4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50000" sy="86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267943"/>
            <a:ext cx="16457772" cy="987125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615108"/>
            <a:ext cx="16457772" cy="777686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 smtClean="0"/>
              <a:t>Master Text Here</a:t>
            </a: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533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53" r:id="rId3"/>
    <p:sldLayoutId id="2147483661" r:id="rId4"/>
    <p:sldLayoutId id="2147483672" r:id="rId5"/>
    <p:sldLayoutId id="2147483684" r:id="rId6"/>
    <p:sldLayoutId id="2147483674" r:id="rId7"/>
    <p:sldLayoutId id="2147483679" r:id="rId8"/>
    <p:sldLayoutId id="2147483676" r:id="rId9"/>
    <p:sldLayoutId id="2147483685" r:id="rId10"/>
    <p:sldLayoutId id="2147483689" r:id="rId11"/>
    <p:sldLayoutId id="214748369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1632753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Tx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tile tx="0" ty="0" sx="50000" sy="86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267943"/>
            <a:ext cx="16457772" cy="987125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615108"/>
            <a:ext cx="16457772" cy="777686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 smtClean="0"/>
              <a:t>Master Text</a:t>
            </a:r>
            <a:endParaRPr lang="ja-JP" altLang="en-US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47858" y="9534527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105263" y="9534527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FAD88-CD89-445B-80D2-D1F46C8536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2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  <p:sldLayoutId id="2147483654" r:id="rId3"/>
    <p:sldLayoutId id="2147483655" r:id="rId4"/>
    <p:sldLayoutId id="2147483668" r:id="rId5"/>
    <p:sldLayoutId id="2147483656" r:id="rId6"/>
    <p:sldLayoutId id="2147483658" r:id="rId7"/>
    <p:sldLayoutId id="2147483659" r:id="rId8"/>
    <p:sldLayoutId id="2147483673" r:id="rId9"/>
    <p:sldLayoutId id="2147483677" r:id="rId10"/>
    <p:sldLayoutId id="2147483675" r:id="rId11"/>
    <p:sldLayoutId id="2147483680" r:id="rId12"/>
    <p:sldLayoutId id="2147483678" r:id="rId13"/>
    <p:sldLayoutId id="2147483669" r:id="rId14"/>
    <p:sldLayoutId id="2147483660" r:id="rId15"/>
    <p:sldLayoutId id="2147483663" r:id="rId16"/>
    <p:sldLayoutId id="2147483666" r:id="rId17"/>
    <p:sldLayoutId id="2147483670" r:id="rId18"/>
    <p:sldLayoutId id="2147483682" r:id="rId19"/>
    <p:sldLayoutId id="2147483665" r:id="rId20"/>
    <p:sldLayoutId id="2147483683" r:id="rId21"/>
    <p:sldLayoutId id="2147483686" r:id="rId22"/>
    <p:sldLayoutId id="2147483687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1632753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Tx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Gap_FTE.pdf" TargetMode="Externa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&#3585;&#3619;&#3629;&#3610;&#3588;&#3619;&#3640;&#3616;&#3633;&#3603;&#3601;&#3660;%20Lab%20&#3648;&#3586;&#3605;%208%20&#3611;&#3619;&#3633;&#3610;&#3611;&#3619;&#3640;&#3591;%2023.6.62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&#3612;&#3621;&#3585;&#3634;&#3619;&#3614;&#3636;&#3592;&#3634;&#3619;&#3603;&#3634;&#3618;&#3585;&#3619;&#3632;&#3604;&#3633;&#3610;&#3648;&#3605;&#3637;&#3618;&#3591;19-03-2019%20(1).pdf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Gap_FTE.pdf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=""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9341643" y="-1743620"/>
            <a:ext cx="5991444" cy="1189765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6660298" y="1894150"/>
            <a:ext cx="11626116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6600" b="1" dirty="0">
                <a:solidFill>
                  <a:schemeClr val="bg1"/>
                </a:solidFill>
              </a:rPr>
              <a:t>นำเสนอผลการ</a:t>
            </a:r>
            <a:r>
              <a:rPr lang="th-TH" sz="6600" b="1" dirty="0" smtClean="0">
                <a:solidFill>
                  <a:schemeClr val="bg1"/>
                </a:solidFill>
              </a:rPr>
              <a:t>ดำเนินงานพัฒนา</a:t>
            </a:r>
            <a:r>
              <a:rPr lang="th-TH" sz="6600" b="1" dirty="0">
                <a:solidFill>
                  <a:schemeClr val="bg1"/>
                </a:solidFill>
              </a:rPr>
              <a:t>คุณภาพห้องปฏิบัติการทางการแพทย์ และพิจารณากรอบครุภัณฑ์ และจัดทำแผนกำลังคน (</a:t>
            </a:r>
            <a:r>
              <a:rPr lang="en-US" sz="6600" b="1" dirty="0">
                <a:solidFill>
                  <a:schemeClr val="bg1"/>
                </a:solidFill>
              </a:rPr>
              <a:t>Blueprint) </a:t>
            </a:r>
            <a:endParaRPr lang="th-TH" sz="6600" b="1" dirty="0" smtClean="0">
              <a:solidFill>
                <a:schemeClr val="bg1"/>
              </a:solidFill>
            </a:endParaRPr>
          </a:p>
          <a:p>
            <a:pPr algn="ctr"/>
            <a:r>
              <a:rPr lang="th-TH" sz="6600" b="1" dirty="0" smtClean="0">
                <a:solidFill>
                  <a:schemeClr val="bg1"/>
                </a:solidFill>
              </a:rPr>
              <a:t>งาน</a:t>
            </a:r>
            <a:r>
              <a:rPr lang="th-TH" sz="6600" b="1" dirty="0">
                <a:solidFill>
                  <a:schemeClr val="bg1"/>
                </a:solidFill>
              </a:rPr>
              <a:t>ห้องปฏิบัติการทางการแพทย์ เขตสุขภาพที่ 8 </a:t>
            </a:r>
            <a:endParaRPr lang="ko-KR" altLang="en-US" sz="96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=""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538274" y="858255"/>
            <a:ext cx="1154643" cy="1222755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=""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=""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=""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=""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=""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=""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=""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=""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507592" y="1839549"/>
            <a:ext cx="6303917" cy="7555096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=""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=""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=""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=""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=""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=""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=""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=""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=""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=""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=""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=""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=""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=""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=""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=""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=""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=""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=""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=""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=""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=""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=""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=""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=""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=""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=""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=""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=""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=""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=""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=""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=""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=""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=""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=""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=""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=""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=""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=""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=""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=""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=""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=""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=""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=""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=""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=""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=""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=""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=""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=""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=""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=""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=""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=""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=""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=""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=""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=""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=""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6054672" y="914266"/>
            <a:ext cx="1239717" cy="538312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=""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=""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=""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=""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5551522" y="8263113"/>
            <a:ext cx="1910920" cy="1713321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=""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=""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=""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=""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=""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=""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=""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=""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=""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=""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=""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=""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=""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=""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=""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=""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=""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=""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=""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/>
              </a:p>
            </p:txBody>
          </p:sp>
        </p:grpSp>
      </p:grp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6642234" y="8936722"/>
            <a:ext cx="768554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sz="4000" b="1" dirty="0" smtClean="0">
                <a:solidFill>
                  <a:srgbClr val="000000"/>
                </a:solidFill>
              </a:rPr>
              <a:t>นำเสนอโดย      นาง</a:t>
            </a:r>
            <a:r>
              <a:rPr lang="th-TH" sz="4000" b="1" dirty="0">
                <a:solidFill>
                  <a:srgbClr val="000000"/>
                </a:solidFill>
              </a:rPr>
              <a:t>จิ</a:t>
            </a:r>
            <a:r>
              <a:rPr lang="th-TH" sz="4000" b="1">
                <a:solidFill>
                  <a:srgbClr val="000000"/>
                </a:solidFill>
              </a:rPr>
              <a:t>รา</a:t>
            </a:r>
            <a:r>
              <a:rPr lang="th-TH" sz="4000" b="1" smtClean="0">
                <a:solidFill>
                  <a:srgbClr val="000000"/>
                </a:solidFill>
              </a:rPr>
              <a:t>ยุ  ผา</a:t>
            </a:r>
            <a:r>
              <a:rPr lang="th-TH" sz="4000" b="1" dirty="0">
                <a:solidFill>
                  <a:srgbClr val="000000"/>
                </a:solidFill>
              </a:rPr>
              <a:t>ผ่อง </a:t>
            </a:r>
            <a:endParaRPr lang="th-TH" sz="4000" b="1" dirty="0" smtClean="0">
              <a:solidFill>
                <a:srgbClr val="000000"/>
              </a:solidFill>
            </a:endParaRPr>
          </a:p>
          <a:p>
            <a:r>
              <a:rPr lang="th-TH" sz="4000" b="1" dirty="0" smtClean="0">
                <a:solidFill>
                  <a:srgbClr val="000000"/>
                </a:solidFill>
              </a:rPr>
              <a:t>นัก</a:t>
            </a:r>
            <a:r>
              <a:rPr lang="th-TH" sz="4000" b="1" dirty="0">
                <a:solidFill>
                  <a:srgbClr val="000000"/>
                </a:solidFill>
              </a:rPr>
              <a:t>เทคนิคการแพทย์ชำนาญ</a:t>
            </a:r>
            <a:r>
              <a:rPr lang="th-TH" sz="4000" b="1" dirty="0" smtClean="0">
                <a:solidFill>
                  <a:srgbClr val="000000"/>
                </a:solidFill>
              </a:rPr>
              <a:t>การ   </a:t>
            </a:r>
            <a:r>
              <a:rPr lang="th-TH" sz="4000" b="1" dirty="0">
                <a:solidFill>
                  <a:srgbClr val="000000"/>
                </a:solidFill>
              </a:rPr>
              <a:t>โรงพยาบาลกุม</a:t>
            </a:r>
            <a:r>
              <a:rPr lang="th-TH" sz="4000" b="1" dirty="0" err="1">
                <a:solidFill>
                  <a:srgbClr val="000000"/>
                </a:solidFill>
              </a:rPr>
              <a:t>ภวา</a:t>
            </a:r>
            <a:r>
              <a:rPr lang="th-TH" sz="4000" b="1" dirty="0">
                <a:solidFill>
                  <a:srgbClr val="000000"/>
                </a:solidFill>
              </a:rPr>
              <a:t>ปี</a:t>
            </a:r>
            <a:endParaRPr lang="ko-KR" altLang="en-US" sz="40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3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th-TH" altLang="ko-KR" b="1" dirty="0" smtClean="0">
                <a:solidFill>
                  <a:srgbClr val="002060"/>
                </a:solidFill>
              </a:rPr>
              <a:t>พัฒนาเพื่อรองรับ </a:t>
            </a:r>
            <a:r>
              <a:rPr lang="en-US" altLang="ko-KR" b="1" dirty="0" smtClean="0">
                <a:solidFill>
                  <a:srgbClr val="002060"/>
                </a:solidFill>
              </a:rPr>
              <a:t>Service plan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7946765" y="3173861"/>
            <a:ext cx="6664585" cy="5998469"/>
            <a:chOff x="3203848" y="1779662"/>
            <a:chExt cx="3332582" cy="299949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6" name="Rectangle 85"/>
            <p:cNvSpPr/>
            <p:nvPr/>
          </p:nvSpPr>
          <p:spPr>
            <a:xfrm>
              <a:off x="3203848" y="1779662"/>
              <a:ext cx="108000" cy="2773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/>
            </a:p>
          </p:txBody>
        </p:sp>
        <p:sp>
          <p:nvSpPr>
            <p:cNvPr id="87" name="Block Arc 86"/>
            <p:cNvSpPr/>
            <p:nvPr/>
          </p:nvSpPr>
          <p:spPr>
            <a:xfrm>
              <a:off x="3203848" y="4326895"/>
              <a:ext cx="452262" cy="452262"/>
            </a:xfrm>
            <a:prstGeom prst="blockArc">
              <a:avLst>
                <a:gd name="adj1" fmla="val 5431834"/>
                <a:gd name="adj2" fmla="val 10817112"/>
                <a:gd name="adj3" fmla="val 242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25216" y="4671157"/>
              <a:ext cx="2916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/>
            </a:p>
          </p:txBody>
        </p:sp>
        <p:sp>
          <p:nvSpPr>
            <p:cNvPr id="89" name="Block Arc 88"/>
            <p:cNvSpPr/>
            <p:nvPr/>
          </p:nvSpPr>
          <p:spPr>
            <a:xfrm rot="16200000">
              <a:off x="6084168" y="4326895"/>
              <a:ext cx="452262" cy="452262"/>
            </a:xfrm>
            <a:prstGeom prst="blockArc">
              <a:avLst>
                <a:gd name="adj1" fmla="val 5431834"/>
                <a:gd name="adj2" fmla="val 10817112"/>
                <a:gd name="adj3" fmla="val 242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28430" y="3989950"/>
              <a:ext cx="108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430239" y="2903932"/>
            <a:ext cx="8651788" cy="1803951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sp>
        <p:nvSpPr>
          <p:cNvPr id="92" name="Rectangle 91"/>
          <p:cNvSpPr/>
          <p:nvPr/>
        </p:nvSpPr>
        <p:spPr>
          <a:xfrm>
            <a:off x="614856" y="3069138"/>
            <a:ext cx="1079906" cy="13678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grpSp>
        <p:nvGrpSpPr>
          <p:cNvPr id="93" name="Group 92"/>
          <p:cNvGrpSpPr/>
          <p:nvPr/>
        </p:nvGrpSpPr>
        <p:grpSpPr>
          <a:xfrm>
            <a:off x="1856369" y="3115824"/>
            <a:ext cx="7225657" cy="1263463"/>
            <a:chOff x="378909" y="3357107"/>
            <a:chExt cx="2478637" cy="631786"/>
          </a:xfrm>
        </p:grpSpPr>
        <p:sp>
          <p:nvSpPr>
            <p:cNvPr id="94" name="TextBox 93"/>
            <p:cNvSpPr txBox="1"/>
            <p:nvPr/>
          </p:nvSpPr>
          <p:spPr>
            <a:xfrm>
              <a:off x="378909" y="3665700"/>
              <a:ext cx="2478637" cy="3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3600" b="1" dirty="0" smtClean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ขอจัดสรรคนเพิ่มระหว่างปี </a:t>
              </a:r>
              <a:r>
                <a:rPr lang="en-US" altLang="ko-KR" sz="3600" b="1" dirty="0" smtClean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63-67 </a:t>
              </a:r>
              <a:r>
                <a:rPr lang="th-TH" altLang="ko-KR" sz="3600" b="1" dirty="0" smtClean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รองรับการเป็น </a:t>
              </a:r>
              <a:r>
                <a:rPr lang="en-US" altLang="ko-KR" sz="3600" b="1" dirty="0" smtClean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Node</a:t>
              </a:r>
              <a:endParaRPr lang="ko-KR" alt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8909" y="3357107"/>
              <a:ext cx="2059657" cy="304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เพิ่มอัตรากำลัง </a:t>
              </a:r>
              <a:r>
                <a:rPr lang="th-TH" altLang="ko-KR" sz="2400" b="1" dirty="0">
                  <a:solidFill>
                    <a:schemeClr val="bg1"/>
                  </a:solidFill>
                  <a:cs typeface="Arial" pitchFamily="34" charset="0"/>
                </a:rPr>
                <a:t>ในส่วนที่ขาด 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92647" y="338908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92647" y="4872883"/>
            <a:ext cx="8357629" cy="1803951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sp>
        <p:nvSpPr>
          <p:cNvPr id="98" name="Rectangle 97"/>
          <p:cNvSpPr/>
          <p:nvPr/>
        </p:nvSpPr>
        <p:spPr>
          <a:xfrm>
            <a:off x="1136196" y="5109204"/>
            <a:ext cx="1089291" cy="13678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grpSp>
        <p:nvGrpSpPr>
          <p:cNvPr id="99" name="Group 98"/>
          <p:cNvGrpSpPr/>
          <p:nvPr/>
        </p:nvGrpSpPr>
        <p:grpSpPr>
          <a:xfrm>
            <a:off x="2519494" y="5094384"/>
            <a:ext cx="6731715" cy="1635823"/>
            <a:chOff x="803640" y="3362835"/>
            <a:chExt cx="2183990" cy="817983"/>
          </a:xfrm>
        </p:grpSpPr>
        <p:sp>
          <p:nvSpPr>
            <p:cNvPr id="100" name="TextBox 99"/>
            <p:cNvSpPr txBox="1"/>
            <p:nvPr/>
          </p:nvSpPr>
          <p:spPr>
            <a:xfrm>
              <a:off x="803640" y="3642162"/>
              <a:ext cx="2059657" cy="53865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th-TH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แพลนเปิด </a:t>
              </a:r>
              <a:r>
                <a:rPr lang="en-US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Tumor marker </a:t>
              </a:r>
              <a:r>
                <a:rPr lang="th-TH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ปี63 และปั่นแยกส่วนประกอบ  (ต้องคำนวณความคุ้มทุนอีกครั้ง)</a:t>
              </a:r>
              <a:endParaRPr lang="ko-KR" altLang="en-US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03640" y="3362835"/>
              <a:ext cx="2183990" cy="23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เพิ่มรายการตรวจให้เหมาะสมกับการเป็น 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Node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288612" y="5443274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644144" y="6860120"/>
            <a:ext cx="7454649" cy="236129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sp>
        <p:nvSpPr>
          <p:cNvPr id="104" name="Rectangle 103"/>
          <p:cNvSpPr/>
          <p:nvPr/>
        </p:nvSpPr>
        <p:spPr>
          <a:xfrm>
            <a:off x="1856369" y="7078155"/>
            <a:ext cx="1089291" cy="13678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grpSp>
        <p:nvGrpSpPr>
          <p:cNvPr id="105" name="Group 104"/>
          <p:cNvGrpSpPr/>
          <p:nvPr/>
        </p:nvGrpSpPr>
        <p:grpSpPr>
          <a:xfrm>
            <a:off x="3128067" y="7064148"/>
            <a:ext cx="5853077" cy="2022990"/>
            <a:chOff x="803640" y="3353177"/>
            <a:chExt cx="2094148" cy="1011583"/>
          </a:xfrm>
        </p:grpSpPr>
        <p:sp>
          <p:nvSpPr>
            <p:cNvPr id="106" name="TextBox 105"/>
            <p:cNvSpPr txBox="1"/>
            <p:nvPr/>
          </p:nvSpPr>
          <p:spPr>
            <a:xfrm>
              <a:off x="803640" y="3579862"/>
              <a:ext cx="2059657" cy="78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ตรวจสุขภาพชาวต่างชาติ ตรวจแรงงานต่างด้าว พัฒนาการตรวจโดย</a:t>
              </a:r>
              <a:r>
                <a:rPr lang="th-TH" altLang="ko-KR" dirty="0" err="1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วิธีอนูชีว</a:t>
              </a:r>
              <a:r>
                <a:rPr lang="th-TH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โมเลกุล จัดหาเลือดเพิ่มขึ้น/สำรองเลือด</a:t>
              </a:r>
              <a:r>
                <a:rPr lang="en-US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Rh negative </a:t>
              </a:r>
              <a:r>
                <a:rPr lang="th-TH" altLang="ko-KR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rPr>
                <a:t>เพิ่มขึ้น</a:t>
              </a:r>
              <a:endParaRPr lang="ko-KR" altLang="en-US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38131" y="3353177"/>
              <a:ext cx="2059657" cy="23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เพิ่มกิจกรรมเชิงรุกสร้างรายได้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2115637" y="7362021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11773753" y="1746666"/>
            <a:ext cx="5515619" cy="5856708"/>
            <a:chOff x="4848046" y="3681671"/>
            <a:chExt cx="2758049" cy="2928608"/>
          </a:xfrm>
        </p:grpSpPr>
        <p:sp>
          <p:nvSpPr>
            <p:cNvPr id="110" name="Teardrop 30"/>
            <p:cNvSpPr/>
            <p:nvPr/>
          </p:nvSpPr>
          <p:spPr>
            <a:xfrm rot="8100000">
              <a:off x="5417737" y="4225696"/>
              <a:ext cx="1602534" cy="1602536"/>
            </a:xfrm>
            <a:custGeom>
              <a:avLst/>
              <a:gdLst>
                <a:gd name="connsiteX0" fmla="*/ 293361 w 2192670"/>
                <a:gd name="connsiteY0" fmla="*/ 1899310 h 2192671"/>
                <a:gd name="connsiteX1" fmla="*/ 0 w 2192670"/>
                <a:gd name="connsiteY1" fmla="*/ 1191074 h 2192671"/>
                <a:gd name="connsiteX2" fmla="*/ 1001597 w 2192670"/>
                <a:gd name="connsiteY2" fmla="*/ 189477 h 2192671"/>
                <a:gd name="connsiteX3" fmla="*/ 1341342 w 2192670"/>
                <a:gd name="connsiteY3" fmla="*/ 189477 h 2192671"/>
                <a:gd name="connsiteX4" fmla="*/ 1530818 w 2192670"/>
                <a:gd name="connsiteY4" fmla="*/ 0 h 2192671"/>
                <a:gd name="connsiteX5" fmla="*/ 1806586 w 2192670"/>
                <a:gd name="connsiteY5" fmla="*/ 0 h 2192671"/>
                <a:gd name="connsiteX6" fmla="*/ 1996062 w 2192670"/>
                <a:gd name="connsiteY6" fmla="*/ 189477 h 2192671"/>
                <a:gd name="connsiteX7" fmla="*/ 2003194 w 2192670"/>
                <a:gd name="connsiteY7" fmla="*/ 189477 h 2192671"/>
                <a:gd name="connsiteX8" fmla="*/ 2003194 w 2192670"/>
                <a:gd name="connsiteY8" fmla="*/ 196609 h 2192671"/>
                <a:gd name="connsiteX9" fmla="*/ 2192670 w 2192670"/>
                <a:gd name="connsiteY9" fmla="*/ 386085 h 2192671"/>
                <a:gd name="connsiteX10" fmla="*/ 2192670 w 2192670"/>
                <a:gd name="connsiteY10" fmla="*/ 661852 h 2192671"/>
                <a:gd name="connsiteX11" fmla="*/ 2003193 w 2192670"/>
                <a:gd name="connsiteY11" fmla="*/ 851329 h 2192671"/>
                <a:gd name="connsiteX12" fmla="*/ 2003194 w 2192670"/>
                <a:gd name="connsiteY12" fmla="*/ 1191074 h 2192671"/>
                <a:gd name="connsiteX13" fmla="*/ 1001597 w 2192670"/>
                <a:gd name="connsiteY13" fmla="*/ 2192671 h 2192671"/>
                <a:gd name="connsiteX14" fmla="*/ 293361 w 2192670"/>
                <a:gd name="connsiteY14" fmla="*/ 1899310 h 219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92670" h="2192671">
                  <a:moveTo>
                    <a:pt x="293361" y="1899310"/>
                  </a:moveTo>
                  <a:cubicBezTo>
                    <a:pt x="112107" y="1718057"/>
                    <a:pt x="0" y="1467657"/>
                    <a:pt x="0" y="1191074"/>
                  </a:cubicBezTo>
                  <a:cubicBezTo>
                    <a:pt x="0" y="637907"/>
                    <a:pt x="448430" y="189477"/>
                    <a:pt x="1001597" y="189477"/>
                  </a:cubicBezTo>
                  <a:lnTo>
                    <a:pt x="1341342" y="189477"/>
                  </a:lnTo>
                  <a:lnTo>
                    <a:pt x="1530818" y="0"/>
                  </a:lnTo>
                  <a:cubicBezTo>
                    <a:pt x="1606970" y="-76151"/>
                    <a:pt x="1730435" y="-76151"/>
                    <a:pt x="1806586" y="0"/>
                  </a:cubicBezTo>
                  <a:lnTo>
                    <a:pt x="1996062" y="189477"/>
                  </a:lnTo>
                  <a:lnTo>
                    <a:pt x="2003194" y="189477"/>
                  </a:lnTo>
                  <a:lnTo>
                    <a:pt x="2003194" y="196609"/>
                  </a:lnTo>
                  <a:lnTo>
                    <a:pt x="2192670" y="386085"/>
                  </a:lnTo>
                  <a:cubicBezTo>
                    <a:pt x="2268822" y="462236"/>
                    <a:pt x="2268822" y="585701"/>
                    <a:pt x="2192670" y="661852"/>
                  </a:cubicBezTo>
                  <a:lnTo>
                    <a:pt x="2003193" y="851329"/>
                  </a:lnTo>
                  <a:cubicBezTo>
                    <a:pt x="2003193" y="964577"/>
                    <a:pt x="2003194" y="1077826"/>
                    <a:pt x="2003194" y="1191074"/>
                  </a:cubicBezTo>
                  <a:cubicBezTo>
                    <a:pt x="2003194" y="1744241"/>
                    <a:pt x="1554764" y="2192671"/>
                    <a:pt x="1001597" y="2192671"/>
                  </a:cubicBezTo>
                  <a:cubicBezTo>
                    <a:pt x="725014" y="2192671"/>
                    <a:pt x="474614" y="2080563"/>
                    <a:pt x="293361" y="1899310"/>
                  </a:cubicBezTo>
                  <a:close/>
                </a:path>
              </a:pathLst>
            </a:custGeom>
            <a:solidFill>
              <a:schemeClr val="bg1"/>
            </a:solidFill>
            <a:ln w="698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5903273" y="6071006"/>
              <a:ext cx="631463" cy="1315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5929584" y="6274865"/>
              <a:ext cx="578841" cy="1315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5982205" y="6478724"/>
              <a:ext cx="473597" cy="1315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  <p:sp>
          <p:nvSpPr>
            <p:cNvPr id="114" name="Rounded Rectangle 113"/>
            <p:cNvSpPr/>
            <p:nvPr/>
          </p:nvSpPr>
          <p:spPr>
            <a:xfrm rot="2700000">
              <a:off x="7086448" y="4038815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 rot="18900000" flipH="1">
              <a:off x="5218102" y="4038815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6155070" y="3681671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7354095" y="4745637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16200000" flipH="1">
              <a:off x="4956046" y="4745638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9617342" y="6477085"/>
            <a:ext cx="4200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th-TH" sz="48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รองรับ</a:t>
            </a:r>
            <a:r>
              <a:rPr lang="th-TH" sz="48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ลูกข่ายหรือ </a:t>
            </a:r>
            <a:r>
              <a:rPr lang="en-US" sz="48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Excellent center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3628674" y="3043150"/>
            <a:ext cx="1354550" cy="2884856"/>
            <a:chOff x="6777274" y="1831284"/>
            <a:chExt cx="552841" cy="1177414"/>
          </a:xfrm>
        </p:grpSpPr>
        <p:grpSp>
          <p:nvGrpSpPr>
            <p:cNvPr id="124" name="Group 123"/>
            <p:cNvGrpSpPr/>
            <p:nvPr/>
          </p:nvGrpSpPr>
          <p:grpSpPr>
            <a:xfrm>
              <a:off x="6939980" y="1831284"/>
              <a:ext cx="385719" cy="718117"/>
              <a:chOff x="6783521" y="1654812"/>
              <a:chExt cx="726841" cy="1353205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6783521" y="1886618"/>
                <a:ext cx="726841" cy="1121399"/>
              </a:xfrm>
              <a:custGeom>
                <a:avLst/>
                <a:gdLst/>
                <a:ahLst/>
                <a:cxnLst/>
                <a:rect l="l" t="t" r="r" b="b"/>
                <a:pathLst>
                  <a:path w="726841" h="1121399">
                    <a:moveTo>
                      <a:pt x="236325" y="1049494"/>
                    </a:moveTo>
                    <a:lnTo>
                      <a:pt x="495287" y="1049494"/>
                    </a:lnTo>
                    <a:cubicBezTo>
                      <a:pt x="491080" y="1064561"/>
                      <a:pt x="487966" y="1079199"/>
                      <a:pt x="485273" y="1093187"/>
                    </a:cubicBezTo>
                    <a:lnTo>
                      <a:pt x="245258" y="1092728"/>
                    </a:lnTo>
                    <a:close/>
                    <a:moveTo>
                      <a:pt x="363421" y="203844"/>
                    </a:moveTo>
                    <a:cubicBezTo>
                      <a:pt x="401307" y="203844"/>
                      <a:pt x="432020" y="234557"/>
                      <a:pt x="432020" y="272443"/>
                    </a:cubicBezTo>
                    <a:cubicBezTo>
                      <a:pt x="432020" y="310329"/>
                      <a:pt x="401307" y="341042"/>
                      <a:pt x="363421" y="341042"/>
                    </a:cubicBezTo>
                    <a:cubicBezTo>
                      <a:pt x="325534" y="341042"/>
                      <a:pt x="294821" y="310329"/>
                      <a:pt x="294821" y="272443"/>
                    </a:cubicBezTo>
                    <a:cubicBezTo>
                      <a:pt x="294821" y="234557"/>
                      <a:pt x="325534" y="203844"/>
                      <a:pt x="363421" y="203844"/>
                    </a:cubicBezTo>
                    <a:close/>
                    <a:moveTo>
                      <a:pt x="363421" y="135244"/>
                    </a:moveTo>
                    <a:cubicBezTo>
                      <a:pt x="287648" y="135244"/>
                      <a:pt x="226222" y="196671"/>
                      <a:pt x="226222" y="272443"/>
                    </a:cubicBezTo>
                    <a:cubicBezTo>
                      <a:pt x="226222" y="348216"/>
                      <a:pt x="287648" y="409642"/>
                      <a:pt x="363421" y="409642"/>
                    </a:cubicBezTo>
                    <a:cubicBezTo>
                      <a:pt x="439193" y="409642"/>
                      <a:pt x="500619" y="348216"/>
                      <a:pt x="500619" y="272443"/>
                    </a:cubicBezTo>
                    <a:cubicBezTo>
                      <a:pt x="500619" y="196671"/>
                      <a:pt x="439193" y="135244"/>
                      <a:pt x="363421" y="135244"/>
                    </a:cubicBezTo>
                    <a:close/>
                    <a:moveTo>
                      <a:pt x="196200" y="0"/>
                    </a:moveTo>
                    <a:cubicBezTo>
                      <a:pt x="300307" y="58658"/>
                      <a:pt x="427219" y="59450"/>
                      <a:pt x="531959" y="2129"/>
                    </a:cubicBezTo>
                    <a:cubicBezTo>
                      <a:pt x="645195" y="251105"/>
                      <a:pt x="615578" y="521951"/>
                      <a:pt x="565642" y="749813"/>
                    </a:cubicBezTo>
                    <a:lnTo>
                      <a:pt x="726841" y="904479"/>
                    </a:lnTo>
                    <a:lnTo>
                      <a:pt x="700460" y="1113326"/>
                    </a:lnTo>
                    <a:lnTo>
                      <a:pt x="510728" y="982128"/>
                    </a:lnTo>
                    <a:lnTo>
                      <a:pt x="503274" y="1014651"/>
                    </a:lnTo>
                    <a:lnTo>
                      <a:pt x="228241" y="1014651"/>
                    </a:lnTo>
                    <a:cubicBezTo>
                      <a:pt x="226194" y="1005458"/>
                      <a:pt x="223902" y="996068"/>
                      <a:pt x="221524" y="986461"/>
                    </a:cubicBezTo>
                    <a:lnTo>
                      <a:pt x="26381" y="1121399"/>
                    </a:lnTo>
                    <a:lnTo>
                      <a:pt x="0" y="912552"/>
                    </a:lnTo>
                    <a:lnTo>
                      <a:pt x="162681" y="756465"/>
                    </a:lnTo>
                    <a:lnTo>
                      <a:pt x="163137" y="757906"/>
                    </a:lnTo>
                    <a:lnTo>
                      <a:pt x="165881" y="748957"/>
                    </a:lnTo>
                    <a:cubicBezTo>
                      <a:pt x="117348" y="521774"/>
                      <a:pt x="87568" y="246912"/>
                      <a:pt x="196200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6997804" y="1654812"/>
                <a:ext cx="298274" cy="244742"/>
              </a:xfrm>
              <a:custGeom>
                <a:avLst/>
                <a:gdLst/>
                <a:ahLst/>
                <a:cxnLst/>
                <a:rect l="l" t="t" r="r" b="b"/>
                <a:pathLst>
                  <a:path w="298274" h="244742">
                    <a:moveTo>
                      <a:pt x="147328" y="0"/>
                    </a:moveTo>
                    <a:cubicBezTo>
                      <a:pt x="212319" y="65590"/>
                      <a:pt x="261867" y="134854"/>
                      <a:pt x="298274" y="206570"/>
                    </a:cubicBezTo>
                    <a:cubicBezTo>
                      <a:pt x="205418" y="258299"/>
                      <a:pt x="92251" y="257374"/>
                      <a:pt x="0" y="204273"/>
                    </a:cubicBezTo>
                    <a:cubicBezTo>
                      <a:pt x="35363" y="132633"/>
                      <a:pt x="83678" y="64016"/>
                      <a:pt x="147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6399"/>
              </a:p>
            </p:txBody>
          </p:sp>
        </p:grpSp>
        <p:sp>
          <p:nvSpPr>
            <p:cNvPr id="125" name="Freeform 124"/>
            <p:cNvSpPr/>
            <p:nvPr/>
          </p:nvSpPr>
          <p:spPr>
            <a:xfrm>
              <a:off x="6777274" y="2572267"/>
              <a:ext cx="552841" cy="436431"/>
            </a:xfrm>
            <a:custGeom>
              <a:avLst/>
              <a:gdLst/>
              <a:ahLst/>
              <a:cxnLst/>
              <a:rect l="l" t="t" r="r" b="b"/>
              <a:pathLst>
                <a:path w="935319" h="738371">
                  <a:moveTo>
                    <a:pt x="570246" y="5904"/>
                  </a:moveTo>
                  <a:cubicBezTo>
                    <a:pt x="462283" y="64891"/>
                    <a:pt x="426421" y="317189"/>
                    <a:pt x="649701" y="474399"/>
                  </a:cubicBezTo>
                  <a:cubicBezTo>
                    <a:pt x="593836" y="327977"/>
                    <a:pt x="630970" y="255746"/>
                    <a:pt x="667057" y="182470"/>
                  </a:cubicBezTo>
                  <a:cubicBezTo>
                    <a:pt x="667659" y="219721"/>
                    <a:pt x="629598" y="299814"/>
                    <a:pt x="723199" y="346469"/>
                  </a:cubicBezTo>
                  <a:cubicBezTo>
                    <a:pt x="679394" y="206128"/>
                    <a:pt x="864427" y="161920"/>
                    <a:pt x="670152" y="6949"/>
                  </a:cubicBezTo>
                  <a:cubicBezTo>
                    <a:pt x="951156" y="47548"/>
                    <a:pt x="868526" y="190548"/>
                    <a:pt x="935319" y="334595"/>
                  </a:cubicBezTo>
                  <a:cubicBezTo>
                    <a:pt x="886447" y="343095"/>
                    <a:pt x="815632" y="212619"/>
                    <a:pt x="831546" y="274410"/>
                  </a:cubicBezTo>
                  <a:cubicBezTo>
                    <a:pt x="915063" y="518579"/>
                    <a:pt x="665249" y="525551"/>
                    <a:pt x="744586" y="738371"/>
                  </a:cubicBezTo>
                  <a:cubicBezTo>
                    <a:pt x="498005" y="724435"/>
                    <a:pt x="570128" y="495242"/>
                    <a:pt x="454164" y="439509"/>
                  </a:cubicBezTo>
                  <a:cubicBezTo>
                    <a:pt x="422689" y="433882"/>
                    <a:pt x="384944" y="459601"/>
                    <a:pt x="454829" y="574141"/>
                  </a:cubicBezTo>
                  <a:cubicBezTo>
                    <a:pt x="47812" y="270832"/>
                    <a:pt x="333584" y="22904"/>
                    <a:pt x="570246" y="5904"/>
                  </a:cubicBezTo>
                  <a:close/>
                  <a:moveTo>
                    <a:pt x="0" y="0"/>
                  </a:moveTo>
                  <a:lnTo>
                    <a:pt x="9284" y="0"/>
                  </a:lnTo>
                  <a:lnTo>
                    <a:pt x="746" y="5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399"/>
            </a:p>
          </p:txBody>
        </p:sp>
      </p:grpSp>
    </p:spTree>
    <p:extLst>
      <p:ext uri="{BB962C8B-B14F-4D97-AF65-F5344CB8AC3E}">
        <p14:creationId xmlns:p14="http://schemas.microsoft.com/office/powerpoint/2010/main" val="11142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2317386" y="2250080"/>
            <a:ext cx="3083743" cy="3083743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円/楕円 22"/>
          <p:cNvSpPr/>
          <p:nvPr/>
        </p:nvSpPr>
        <p:spPr>
          <a:xfrm>
            <a:off x="1086449" y="4275733"/>
            <a:ext cx="1686360" cy="1686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177147" y="5716794"/>
            <a:ext cx="2639450" cy="26394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円/楕円 28"/>
          <p:cNvSpPr/>
          <p:nvPr/>
        </p:nvSpPr>
        <p:spPr>
          <a:xfrm>
            <a:off x="2365055" y="5333823"/>
            <a:ext cx="1452761" cy="1452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5702" y="2591622"/>
            <a:ext cx="2047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80%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988118" y="3522467"/>
            <a:ext cx="18069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M1, M2 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301178" y="6704536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F1</a:t>
            </a:r>
            <a:r>
              <a:rPr lang="en-US" sz="4800" b="1" dirty="0">
                <a:solidFill>
                  <a:schemeClr val="bg1"/>
                </a:solidFill>
              </a:rPr>
              <a:t>, </a:t>
            </a:r>
            <a:r>
              <a:rPr lang="en-US" sz="4800" b="1" dirty="0" smtClean="0">
                <a:solidFill>
                  <a:schemeClr val="bg1"/>
                </a:solidFill>
              </a:rPr>
              <a:t>F2, F3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6" name="タイトル 7"/>
          <p:cNvSpPr txBox="1">
            <a:spLocks/>
          </p:cNvSpPr>
          <p:nvPr/>
        </p:nvSpPr>
        <p:spPr>
          <a:xfrm>
            <a:off x="6766942" y="2767236"/>
            <a:ext cx="9577064" cy="37866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algn="ctr" defTabSz="1632753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จุดเน้น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การทำ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central lab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โดย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M1, M2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รับจาก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F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ต่างๆ โดยพิจารณาจากปริมาณงานที่ส่ง </a:t>
            </a:r>
            <a:br>
              <a:rPr lang="th-TH" sz="5400" b="1" dirty="0" smtClean="0">
                <a:latin typeface="Angsana New" pitchFamily="18" charset="-34"/>
                <a:cs typeface="Angsana New" pitchFamily="18" charset="-34"/>
              </a:rPr>
            </a:b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และการคิดคำนวณ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FTE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ควรคิดคำนวณให้ห้องปฏิบัติการนั้นๆให้เหมาะสมตามบริบท</a:t>
            </a:r>
            <a:endParaRPr lang="en-US" sz="54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4084489"/>
      </p:ext>
    </p:extLst>
  </p:cSld>
  <p:clrMapOvr>
    <a:masterClrMapping/>
  </p:clrMapOvr>
  <p:transition spd="slow" advTm="9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717536" y="3018812"/>
            <a:ext cx="2177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M1, M2 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451578" y="6114493"/>
            <a:ext cx="2428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F1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smtClean="0">
                <a:solidFill>
                  <a:schemeClr val="bg1"/>
                </a:solidFill>
              </a:rPr>
              <a:t>F2,F3 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39046"/>
              </p:ext>
            </p:extLst>
          </p:nvPr>
        </p:nvGraphicFramePr>
        <p:xfrm>
          <a:off x="451578" y="1687117"/>
          <a:ext cx="17603143" cy="3898964"/>
        </p:xfrm>
        <a:graphic>
          <a:graphicData uri="http://schemas.openxmlformats.org/drawingml/2006/table">
            <a:tbl>
              <a:tblPr/>
              <a:tblGrid>
                <a:gridCol w="626730"/>
                <a:gridCol w="1430112"/>
                <a:gridCol w="586112"/>
                <a:gridCol w="665134"/>
                <a:gridCol w="847034"/>
                <a:gridCol w="1512168"/>
                <a:gridCol w="1440160"/>
                <a:gridCol w="3168352"/>
                <a:gridCol w="2664296"/>
                <a:gridCol w="648072"/>
                <a:gridCol w="621187"/>
                <a:gridCol w="565631"/>
                <a:gridCol w="565631"/>
                <a:gridCol w="565631"/>
                <a:gridCol w="565631"/>
                <a:gridCol w="565631"/>
                <a:gridCol w="565631"/>
              </a:tblGrid>
              <a:tr h="832449">
                <a:tc>
                  <a:txBody>
                    <a:bodyPr/>
                    <a:lstStyle/>
                    <a:p>
                      <a:pPr algn="ctr" fontAlgn="ctr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 action="ppaction://hlinkfile"/>
                        </a:rPr>
                        <a:t>โรงพยาบาล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จำนวนเตียง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FTE (min) 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FTE (max) 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จำนวน รพ.ลูกข่ายที่ให้บริการ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จำนวน</a:t>
                      </a:r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แพทย์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th-TH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เฉพาะ</a:t>
                      </a: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ทาง(สาขา)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รายการที่เปิดหรือจะเปิดเพื่อรองรับลูกข่ายหรือ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Excellent center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เหตุผล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จำนวนที่มีจริง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ขาด/เกิน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2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78042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สว่าง</a:t>
                      </a:r>
                    </a:p>
                    <a:p>
                      <a:pPr algn="ctr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แดน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ดิน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ครบทุกรายการตรวจแล้ว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เพื่อรองรับปริมาณที่เพิ่มขึ้น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543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วานร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นิวาส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182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ครบทุกรายการตรวจแล้ว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เพื่อรองรับปริมาณที่เพิ่มขึ้น</a:t>
                      </a:r>
                    </a:p>
                    <a:p>
                      <a:pPr algn="l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4921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กุม</a:t>
                      </a:r>
                      <a:r>
                        <a:rPr lang="th-TH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ภวา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ปี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ครบทุกรายการตรวจแล้ว </a:t>
                      </a:r>
                      <a:endParaRPr lang="th-TH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l" fontAlgn="t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และจะเปิด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Tumor 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marker </a:t>
                      </a:r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</a:t>
                      </a:r>
                      <a:r>
                        <a:rPr lang="th-TH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63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เพื่อรองรับปริมาณที่เพิ่มขึ้น</a:t>
                      </a:r>
                    </a:p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สี่เหลี่ยมผืนผ้า 20"/>
          <p:cNvSpPr/>
          <p:nvPr/>
        </p:nvSpPr>
        <p:spPr>
          <a:xfrm>
            <a:off x="3109160" y="1687116"/>
            <a:ext cx="597599" cy="84969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701613"/>
              </p:ext>
            </p:extLst>
          </p:nvPr>
        </p:nvGraphicFramePr>
        <p:xfrm>
          <a:off x="451579" y="5575547"/>
          <a:ext cx="17620620" cy="4684871"/>
        </p:xfrm>
        <a:graphic>
          <a:graphicData uri="http://schemas.openxmlformats.org/drawingml/2006/table">
            <a:tbl>
              <a:tblPr/>
              <a:tblGrid>
                <a:gridCol w="626674"/>
                <a:gridCol w="1372967"/>
                <a:gridCol w="617466"/>
                <a:gridCol w="622175"/>
                <a:gridCol w="885459"/>
                <a:gridCol w="1478467"/>
                <a:gridCol w="1434732"/>
                <a:gridCol w="3137365"/>
                <a:gridCol w="2764794"/>
                <a:gridCol w="648072"/>
                <a:gridCol w="648072"/>
                <a:gridCol w="504056"/>
                <a:gridCol w="576064"/>
                <a:gridCol w="576064"/>
                <a:gridCol w="576064"/>
                <a:gridCol w="576064"/>
                <a:gridCol w="576065"/>
              </a:tblGrid>
              <a:tr h="49650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บุญเรือง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blood gas </a:t>
                      </a:r>
                      <a:r>
                        <a:rPr lang="th-TH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ยังไม่เปิดบริการ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วางแผนเปิด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gas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l" fontAlgn="t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เมื่อมี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ICU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ประมาณปี 2565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9650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สงคราม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ครบทุกรายการตรวจแล้ว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9650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ม่วง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3556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โพน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พิสัย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ยังไม่เปิด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Blood gas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718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กลาง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ครบทุกรายการตรวจแล้ว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วางแผนเปิด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thyroid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ปี 63 (ต้องคำนวณความคุ้มทุนและทบทวนกับ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PCT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อีกครั้ง) เปิด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blood gas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ปี 66 (ถ้ามี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ICU / PCT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เห็นชอบ)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4341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โสม </a:t>
                      </a:r>
                      <a:endParaRPr lang="th-TH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F2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62)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ยังไม่มี </a:t>
                      </a:r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Blood 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gas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8" name="สี่เหลี่ยมผืนผ้า 27"/>
          <p:cNvSpPr/>
          <p:nvPr/>
        </p:nvSpPr>
        <p:spPr>
          <a:xfrm>
            <a:off x="14039751" y="1831132"/>
            <a:ext cx="597018" cy="84558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タイトル 7"/>
          <p:cNvSpPr txBox="1">
            <a:spLocks/>
          </p:cNvSpPr>
          <p:nvPr/>
        </p:nvSpPr>
        <p:spPr>
          <a:xfrm>
            <a:off x="3806135" y="318964"/>
            <a:ext cx="13329959" cy="115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ข้อมูลอัตรากำลังคน และปริมาณงาน ของห้องปฏิบัติการในกลุ่มเป้าหมายแต่ละแห่งในเขต 8</a:t>
            </a:r>
            <a:endParaRPr lang="en-US" sz="40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3513643"/>
      </p:ext>
    </p:extLst>
  </p:cSld>
  <p:clrMapOvr>
    <a:masterClrMapping/>
  </p:clrMapOvr>
  <p:transition spd="slow" advTm="9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3886622" y="318964"/>
            <a:ext cx="13177464" cy="64807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ข้อมูล</a:t>
            </a:r>
            <a:r>
              <a:rPr lang="th-TH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อัตรากำลังคน และปริมาณงาน ของห้องปฏิบัติการในกลุ่มเป้าหมายแต่ละ</a:t>
            </a:r>
            <a:r>
              <a:rPr lang="th-TH" sz="40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แห่งในเขต 8</a:t>
            </a:r>
            <a:endParaRPr lang="en-US" sz="40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80860"/>
              </p:ext>
            </p:extLst>
          </p:nvPr>
        </p:nvGraphicFramePr>
        <p:xfrm>
          <a:off x="358230" y="1039045"/>
          <a:ext cx="17785973" cy="8970050"/>
        </p:xfrm>
        <a:graphic>
          <a:graphicData uri="http://schemas.openxmlformats.org/drawingml/2006/table">
            <a:tbl>
              <a:tblPr/>
              <a:tblGrid>
                <a:gridCol w="522664"/>
                <a:gridCol w="1322034"/>
                <a:gridCol w="491919"/>
                <a:gridCol w="630271"/>
                <a:gridCol w="799369"/>
                <a:gridCol w="1210887"/>
                <a:gridCol w="1647592"/>
                <a:gridCol w="1206947"/>
                <a:gridCol w="2415379"/>
                <a:gridCol w="3440086"/>
                <a:gridCol w="624644"/>
                <a:gridCol w="430429"/>
                <a:gridCol w="507292"/>
                <a:gridCol w="507292"/>
                <a:gridCol w="507292"/>
                <a:gridCol w="507292"/>
                <a:gridCol w="507292"/>
                <a:gridCol w="507292"/>
              </a:tblGrid>
              <a:tr h="729088">
                <a:tc>
                  <a:txBody>
                    <a:bodyPr/>
                    <a:lstStyle/>
                    <a:p>
                      <a:pPr algn="ctr" fontAlgn="ctr"/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โรงพยาบาล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จำนวนเตียง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FTE (min) 80%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FTE (max) 100%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 รพ.ลูกข่ายที่ให้บริการ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รพ.ลูกข่ายที่รับบริการ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จำนวนแพทย์เฉพาะทาง(สาขา)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รายการที่เปิดหรือจะเปิดเพื่อรองรับลูกข่ายหรือ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Excellent center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เหตุผล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จำนวนที่มีจริง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ขาด/เกิน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2563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2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2565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2566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2567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รวม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2172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รพ.ท่าบ่อ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200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สังคม ศรีเชียงใหม่ โพธิ์ตาก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lactate, g6pd PTH, SI,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UIBC,ferritin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dengue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NS1 Ag.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เพื่อรองรับปริมาณงานที่เพิ่ม และการเปิด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เทสต์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ใหม่ ปี 63 เปิด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lactate, g6pd, PTH, SI,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UIBC,ferritin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dengue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NS1 Ag.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 64 มีเกษียณ 1 และปรับเป็น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M1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-8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28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รพ.ธาตุพนม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ครบทุกรายการตรวจแล้ว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79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รพ.หนองหาน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ทุ่งฝน ไชยวาน 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พิบูลย์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รักษ์ กู่แก้ว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Aerobic culture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28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รพ.บ้าน</a:t>
                      </a:r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ผือ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 นายูงและ  รพ. น้ำโสม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TFT 63,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cuture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/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Iden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64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เพื่อรองรับปริมาณที่เพิ่มขึ้น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79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รพร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.ด่านซ้าย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รพ.ภูเรือ และ รพ.นาแห้ว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กำลังจะเปิด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serum lactate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486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รพ.บ้าน</a:t>
                      </a:r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ดุง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l" fontAlgn="t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ปี62)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EE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EE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ครบทุกรายการตรวจแล้ว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4810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รพ.เซกา 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l" fontAlgn="t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ปี62)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EE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EE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รพ.บึงโขงหลง รพ.พรเจริญ รพ.โซ่พิสัย รพ.นาทม รพ.อากาศอำนวย รพ.บ้านแพง 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เปิด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ICU(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), drug level, Lactate,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cortisal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และแพลนเปิดแบคทีเรียในปี 66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เนื่องจากเป็นโรงพยาบาลที่ขยายจาก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F1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เป็น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จากเดิมที่มีแพทย์เฉพาะทางสาขาสูตินรีเวชสาขาเดียว ตอนนี้มี4สาขาทำให้มีปริมาณการส่งตรวจเยอะขึ้น(กรอบ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FTE80%=9)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และมี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เทส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ส่งตรวจที่ซับซ้อนเพิ่มขึ้นนอกจากนั้นยังต้องรองรับ รพ.ลูกข่ายใกล้เคียงอีก 6 รพ. และเมื่อเทียบกับโรงพยาบาลระดับเดียวกันทั้ง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F1(120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เตียง)มีรพ.เซกาที่มีจำนวน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MT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น้อยที่สุดคือ5คนซึ่งมี 5 คนและมีปริมาณ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เทส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ที่เยอะเกินจำนวนคนที่มี(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FTE)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ตั้งแต่ปี59ที่มีแพทย์เฉพาะทางเยอะขึ้นเนื่องจาก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ถูกพ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ลักดันให้เป็น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Node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ในโซนบึงกาฬใต้จึงมีความจำเป็นขอเปิดกรอบอัตรากำลังเพิ่ม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982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รพ.วังสะพุง 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M2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ปี63)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EE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EE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ยังไม่มี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gas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ปัจจุบัน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ICU 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ยังไม่เปิดให้บริการเนื่องจากแพทย์และพยาบาลยังไม่พร้อมคะ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เปิดเพิ่มตามแพทย์เฉพาะทาง ดังนี้ ปี 63 : สูติ เด็ก ไตเทียม ปี 64 : ศัลยกรรมกระดูก ปี 65 : 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ศัลย์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ทั่วไป</a:t>
                      </a:r>
                    </a:p>
                  </a:txBody>
                  <a:tcPr marL="7523" marR="7523" marT="7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7523" marR="7523" marT="7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สี่เหลี่ยมผืนผ้า 20"/>
          <p:cNvSpPr/>
          <p:nvPr/>
        </p:nvSpPr>
        <p:spPr>
          <a:xfrm>
            <a:off x="2662486" y="1111052"/>
            <a:ext cx="597599" cy="892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20"/>
          <p:cNvSpPr/>
          <p:nvPr/>
        </p:nvSpPr>
        <p:spPr>
          <a:xfrm>
            <a:off x="14615815" y="1100340"/>
            <a:ext cx="432048" cy="8939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800168"/>
      </p:ext>
    </p:extLst>
  </p:cSld>
  <p:clrMapOvr>
    <a:masterClrMapping/>
  </p:clrMapOvr>
  <p:transition spd="slow" advTm="26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2950518" y="318964"/>
            <a:ext cx="14113568" cy="1368152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lvl="0" algn="ctr"/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48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การพัฒนาศักยภาพของโรงพยาบาลระดับ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A </a:t>
            </a:r>
            <a:r>
              <a:rPr lang="th-TH" sz="48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เป็น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Excellent center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856339"/>
              </p:ext>
            </p:extLst>
          </p:nvPr>
        </p:nvGraphicFramePr>
        <p:xfrm>
          <a:off x="502246" y="1831132"/>
          <a:ext cx="17425936" cy="8223380"/>
        </p:xfrm>
        <a:graphic>
          <a:graphicData uri="http://schemas.openxmlformats.org/drawingml/2006/table">
            <a:tbl>
              <a:tblPr/>
              <a:tblGrid>
                <a:gridCol w="698035"/>
                <a:gridCol w="2206288"/>
                <a:gridCol w="897473"/>
                <a:gridCol w="2156428"/>
                <a:gridCol w="897473"/>
                <a:gridCol w="2106569"/>
                <a:gridCol w="897473"/>
                <a:gridCol w="2817069"/>
                <a:gridCol w="897473"/>
                <a:gridCol w="2854463"/>
                <a:gridCol w="997192"/>
              </a:tblGrid>
              <a:tr h="3009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 เลย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 นครพนม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 หนองคาย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 หนองบัวลำภู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รพ. บึงกาฬ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59053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ปริมาณส่ง/ปี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ปริมาณส่ง/ปี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ปริมาณส่ง/ปี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ปริมาณส่ง/ปี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ปริมาณส่ง/ปี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Ferritin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1,188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HIV-1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HIV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HIV1  Viral load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ANA/FANA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HBV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1,073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ANA(ANF)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Ferritin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34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Adenosine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Deaminase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Serum Iron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HBV Viral load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Cotisol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ANA,FANA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Alcohol(Ethyl).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TIBC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PCR  for TB (CSF)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Mellioidosis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HCV-Genotype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CA-125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AFP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Serum Iron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 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Transferin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Anti-DNA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Dilatin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TIBC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HBV viral load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 19-9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HCV Viral load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HBV DNA (Viral road)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HBe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VAPROIC ACID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 RNA (Viral road)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89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Transferrin sat.(TSAT)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 ds DNA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HBV viral load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Acid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phos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Cortisol level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Prolactin.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Chromosome Amniotic fluid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Dnase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09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Adenosine Deaminase Activity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FSH.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Dilantin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Cardiolipin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IgM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CA19-9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053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Transferrin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 Genotype (RT-PCR)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Cardiolipin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IgG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 DNA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76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Anti-dsDNA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Thyroglobulin Ab.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 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Cardiolipin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IgA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Anti-CCP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92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Alpha thalassemia PCR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LH.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HAV IgM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HCV RNA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D-Dimer test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053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Alcohol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Chromosome(Blood)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Depakin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Alc.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Culture 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229864"/>
      </p:ext>
    </p:extLst>
  </p:cSld>
  <p:clrMapOvr>
    <a:masterClrMapping/>
  </p:clrMapOvr>
  <p:transition spd="slow" advTm="2679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テキスト プレースホルダー 1030"/>
          <p:cNvSpPr>
            <a:spLocks noGrp="1"/>
          </p:cNvSpPr>
          <p:nvPr>
            <p:ph type="body" sz="quarter" idx="15"/>
          </p:nvPr>
        </p:nvSpPr>
        <p:spPr>
          <a:xfrm>
            <a:off x="894642" y="8167034"/>
            <a:ext cx="4646909" cy="721683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 smtClean="0"/>
              <a:t>การพัฒนาศักยภาพ</a:t>
            </a:r>
            <a:endParaRPr lang="en-US" sz="4000" b="1" dirty="0"/>
          </a:p>
        </p:txBody>
      </p:sp>
      <p:sp>
        <p:nvSpPr>
          <p:cNvPr id="1032" name="テキスト プレースホルダー 1031"/>
          <p:cNvSpPr>
            <a:spLocks noGrp="1"/>
          </p:cNvSpPr>
          <p:nvPr>
            <p:ph type="body" sz="quarter" idx="21"/>
          </p:nvPr>
        </p:nvSpPr>
        <p:spPr>
          <a:xfrm>
            <a:off x="2240327" y="9148561"/>
            <a:ext cx="6687945" cy="76674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leo-Bold" pitchFamily="34" charset="0"/>
              </a:rPr>
              <a:t>ถูกต้อง แม่นยำ รวดเร็ว คุ้มค่าคุ้มราคา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5018641" y="2770980"/>
            <a:ext cx="1404156" cy="14041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円/楕円 19"/>
          <p:cNvSpPr/>
          <p:nvPr/>
        </p:nvSpPr>
        <p:spPr>
          <a:xfrm>
            <a:off x="10310336" y="5798495"/>
            <a:ext cx="2345628" cy="21587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円/楕円 27"/>
          <p:cNvSpPr/>
          <p:nvPr/>
        </p:nvSpPr>
        <p:spPr>
          <a:xfrm>
            <a:off x="10198522" y="1687116"/>
            <a:ext cx="2056030" cy="18800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円/楕円 30"/>
          <p:cNvSpPr/>
          <p:nvPr/>
        </p:nvSpPr>
        <p:spPr>
          <a:xfrm>
            <a:off x="3089913" y="4091041"/>
            <a:ext cx="1944216" cy="19442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円/楕円 33"/>
          <p:cNvSpPr/>
          <p:nvPr/>
        </p:nvSpPr>
        <p:spPr>
          <a:xfrm>
            <a:off x="11909006" y="3681848"/>
            <a:ext cx="2260221" cy="22746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8594663" y="4688597"/>
            <a:ext cx="314726" cy="3147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直線コネクタ 41"/>
          <p:cNvCxnSpPr>
            <a:stCxn id="17" idx="5"/>
            <a:endCxn id="15" idx="2"/>
          </p:cNvCxnSpPr>
          <p:nvPr/>
        </p:nvCxnSpPr>
        <p:spPr>
          <a:xfrm>
            <a:off x="6217163" y="3969502"/>
            <a:ext cx="2377500" cy="876458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31" idx="6"/>
            <a:endCxn id="15" idx="2"/>
          </p:cNvCxnSpPr>
          <p:nvPr/>
        </p:nvCxnSpPr>
        <p:spPr>
          <a:xfrm flipV="1">
            <a:off x="5034129" y="4845960"/>
            <a:ext cx="3560534" cy="21718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>
            <a:stCxn id="20" idx="1"/>
            <a:endCxn id="15" idx="5"/>
          </p:cNvCxnSpPr>
          <p:nvPr/>
        </p:nvCxnSpPr>
        <p:spPr>
          <a:xfrm flipH="1" flipV="1">
            <a:off x="8863298" y="4957232"/>
            <a:ext cx="1790547" cy="1157412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34" idx="2"/>
            <a:endCxn id="15" idx="6"/>
          </p:cNvCxnSpPr>
          <p:nvPr/>
        </p:nvCxnSpPr>
        <p:spPr>
          <a:xfrm flipH="1">
            <a:off x="8909389" y="4819181"/>
            <a:ext cx="2999617" cy="2677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28" idx="3"/>
            <a:endCxn id="15" idx="7"/>
          </p:cNvCxnSpPr>
          <p:nvPr/>
        </p:nvCxnSpPr>
        <p:spPr>
          <a:xfrm flipH="1">
            <a:off x="8863298" y="3291849"/>
            <a:ext cx="1636323" cy="144283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296135" y="4470196"/>
            <a:ext cx="283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ข้อเสนอลดราคาค่า</a:t>
            </a:r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ตรวจของ รพ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แม่ข่าย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2765633" y="6302034"/>
            <a:ext cx="521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เพิ่มทักษะ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วิชาการ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Lab Special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ให้แก่บุคลากร </a:t>
            </a:r>
            <a:r>
              <a:rPr lang="th-TH" sz="3600" b="1" dirty="0" err="1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รพศ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4337535" y="3681848"/>
            <a:ext cx="4108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การบริหารบางส่วนควรเป็นแบบกึ่งเอกชน การจ้างคน การจ้างเหมาระบบ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logistic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2502188" y="1957174"/>
            <a:ext cx="376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สนับสนุนจาก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มาช่วยเรื่อง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 center</a:t>
            </a:r>
          </a:p>
        </p:txBody>
      </p:sp>
      <p:sp>
        <p:nvSpPr>
          <p:cNvPr id="13" name="円/楕円 12"/>
          <p:cNvSpPr/>
          <p:nvPr/>
        </p:nvSpPr>
        <p:spPr>
          <a:xfrm>
            <a:off x="7293062" y="3342883"/>
            <a:ext cx="2694705" cy="2773146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タイトル 7"/>
          <p:cNvSpPr>
            <a:spLocks noGrp="1"/>
          </p:cNvSpPr>
          <p:nvPr>
            <p:ph type="title"/>
          </p:nvPr>
        </p:nvSpPr>
        <p:spPr>
          <a:xfrm>
            <a:off x="3382566" y="318964"/>
            <a:ext cx="14113568" cy="1368152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lvl="0" algn="ctr"/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5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การพัฒนาศักยภาพของโรงพยาบาลระดับ 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A </a:t>
            </a:r>
            <a:r>
              <a:rPr lang="th-TH" sz="5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เป็น 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Excellent center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7422304" y="4228053"/>
            <a:ext cx="3011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err="1" smtClean="0">
                <a:solidFill>
                  <a:schemeClr val="bg1"/>
                </a:solidFill>
              </a:rPr>
              <a:t>รพศ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r>
              <a:rPr lang="th-TH" b="1" dirty="0" smtClean="0">
                <a:solidFill>
                  <a:schemeClr val="bg1"/>
                </a:solidFill>
              </a:rPr>
              <a:t>อุดรธานี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r>
              <a:rPr lang="th-TH" b="1" dirty="0" smtClean="0">
                <a:solidFill>
                  <a:schemeClr val="bg1"/>
                </a:solidFill>
              </a:rPr>
              <a:t>สกลนคร</a:t>
            </a:r>
            <a:endParaRPr lang="th-TH" b="1" dirty="0">
              <a:solidFill>
                <a:schemeClr val="bg1"/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675" y="4444447"/>
            <a:ext cx="1178127" cy="1193976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68" y="2970748"/>
            <a:ext cx="913609" cy="927810"/>
          </a:xfrm>
          <a:prstGeom prst="rect">
            <a:avLst/>
          </a:prstGeom>
        </p:spPr>
      </p:pic>
      <p:sp>
        <p:nvSpPr>
          <p:cNvPr id="55" name="テキスト ボックス 65"/>
          <p:cNvSpPr txBox="1"/>
          <p:nvPr/>
        </p:nvSpPr>
        <p:spPr>
          <a:xfrm>
            <a:off x="1504882" y="2469125"/>
            <a:ext cx="3426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clearing 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การเรียกเก็บเงินที่มีประสิทธิภาพ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4552" y="4142323"/>
            <a:ext cx="1690270" cy="1317612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908" y="2024982"/>
            <a:ext cx="1722744" cy="1379568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6675" y="6241805"/>
            <a:ext cx="1742619" cy="1272178"/>
          </a:xfrm>
          <a:prstGeom prst="rect">
            <a:avLst/>
          </a:prstGeom>
        </p:spPr>
      </p:pic>
      <p:sp>
        <p:nvSpPr>
          <p:cNvPr id="44" name="สี่เหลี่ยมผืนผ้า 43"/>
          <p:cNvSpPr/>
          <p:nvPr/>
        </p:nvSpPr>
        <p:spPr>
          <a:xfrm>
            <a:off x="1013373" y="6576270"/>
            <a:ext cx="4067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มี</a:t>
            </a:r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สถานที่ปฏิบัติงานที่เหมาะสม ปลอดภัย ถูกต้องตามมาตรฐาน</a:t>
            </a:r>
            <a:endParaRPr lang="th-TH" sz="36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72" name="直線コネクタ 41"/>
          <p:cNvCxnSpPr>
            <a:endCxn id="13" idx="3"/>
          </p:cNvCxnSpPr>
          <p:nvPr/>
        </p:nvCxnSpPr>
        <p:spPr>
          <a:xfrm flipV="1">
            <a:off x="6536639" y="5709911"/>
            <a:ext cx="1151053" cy="862670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รูปภาพ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823" y="5856135"/>
            <a:ext cx="1928813" cy="1920464"/>
          </a:xfrm>
          <a:prstGeom prst="rect">
            <a:avLst/>
          </a:prstGeom>
        </p:spPr>
      </p:pic>
      <p:pic>
        <p:nvPicPr>
          <p:cNvPr id="59" name="รูปภาพ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977" y="6317652"/>
            <a:ext cx="1654717" cy="11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2569">
        <p14:warp dir="in"/>
      </p:transition>
    </mc:Choice>
    <mc:Fallback xmlns="">
      <p:transition spd="slow" advTm="12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build="p" animBg="1"/>
      <p:bldP spid="1032" grpId="0" build="p" animBg="1"/>
      <p:bldP spid="17" grpId="0" animBg="1"/>
      <p:bldP spid="20" grpId="0" animBg="1"/>
      <p:bldP spid="28" grpId="0" animBg="1"/>
      <p:bldP spid="31" grpId="0" animBg="1"/>
      <p:bldP spid="34" grpId="0" animBg="1"/>
      <p:bldP spid="66" grpId="0"/>
      <p:bldP spid="68" grpId="0"/>
      <p:bldP spid="69" grpId="0"/>
      <p:bldP spid="71" grpId="0"/>
      <p:bldP spid="55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th-TH" altLang="ko-KR" sz="6600" b="1" dirty="0" smtClean="0">
                <a:solidFill>
                  <a:srgbClr val="000000"/>
                </a:solidFill>
              </a:rPr>
              <a:t>รายการตรวจของ รพ. </a:t>
            </a:r>
            <a:r>
              <a:rPr lang="en-US" altLang="ko-KR" sz="7200" b="1" dirty="0" smtClean="0">
                <a:solidFill>
                  <a:srgbClr val="000000"/>
                </a:solidFill>
              </a:rPr>
              <a:t>A</a:t>
            </a:r>
            <a:r>
              <a:rPr lang="th-TH" altLang="ko-KR" sz="6600" b="1" dirty="0" smtClean="0">
                <a:solidFill>
                  <a:srgbClr val="000000"/>
                </a:solidFill>
              </a:rPr>
              <a:t> เพื่อรองรับ </a:t>
            </a:r>
            <a:r>
              <a:rPr lang="en-US" altLang="ko-KR" sz="6600" b="1" dirty="0" smtClean="0">
                <a:solidFill>
                  <a:srgbClr val="000000"/>
                </a:solidFill>
              </a:rPr>
              <a:t>Excellent Center</a:t>
            </a:r>
            <a:endParaRPr lang="ko-KR" altLang="en-US" sz="66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lvl="0"/>
            <a:r>
              <a:rPr lang="th-TH" altLang="ko-KR" b="1" dirty="0" smtClean="0">
                <a:solidFill>
                  <a:srgbClr val="000000"/>
                </a:solidFill>
              </a:rPr>
              <a:t>วิเคราะห์จากรายการตรวจที่ รพ. </a:t>
            </a:r>
            <a:r>
              <a:rPr lang="en-US" altLang="ko-KR" b="1" dirty="0">
                <a:solidFill>
                  <a:srgbClr val="000000"/>
                </a:solidFill>
              </a:rPr>
              <a:t>S</a:t>
            </a:r>
            <a:r>
              <a:rPr lang="en-US" altLang="ko-KR" b="1" dirty="0" smtClean="0">
                <a:solidFill>
                  <a:srgbClr val="000000"/>
                </a:solidFill>
              </a:rPr>
              <a:t> </a:t>
            </a:r>
            <a:r>
              <a:rPr lang="th-TH" altLang="ko-KR" b="1" dirty="0" smtClean="0">
                <a:solidFill>
                  <a:srgbClr val="000000"/>
                </a:solidFill>
              </a:rPr>
              <a:t>ส่งต่อ </a:t>
            </a:r>
            <a:r>
              <a:rPr lang="en-US" altLang="ko-KR" b="1" dirty="0" smtClean="0">
                <a:solidFill>
                  <a:srgbClr val="000000"/>
                </a:solidFill>
              </a:rPr>
              <a:t>LAB </a:t>
            </a:r>
            <a:r>
              <a:rPr lang="th-TH" altLang="ko-KR" b="1" dirty="0" smtClean="0">
                <a:solidFill>
                  <a:srgbClr val="000000"/>
                </a:solidFill>
              </a:rPr>
              <a:t>นอก</a:t>
            </a:r>
            <a:endParaRPr lang="en-US" altLang="ko-KR" b="1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6551" y="3559462"/>
            <a:ext cx="1670441" cy="1440035"/>
            <a:chOff x="3496214" y="1275606"/>
            <a:chExt cx="1060704" cy="914400"/>
          </a:xfrm>
        </p:grpSpPr>
        <p:sp>
          <p:nvSpPr>
            <p:cNvPr id="6" name="Hexagon 5"/>
            <p:cNvSpPr/>
            <p:nvPr/>
          </p:nvSpPr>
          <p:spPr>
            <a:xfrm>
              <a:off x="3496214" y="1275606"/>
              <a:ext cx="1060704" cy="914400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594518" y="1360351"/>
              <a:ext cx="864096" cy="744910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42176" y="4531485"/>
            <a:ext cx="1670441" cy="1440035"/>
            <a:chOff x="3496214" y="1275606"/>
            <a:chExt cx="1060704" cy="914400"/>
          </a:xfrm>
        </p:grpSpPr>
        <p:sp>
          <p:nvSpPr>
            <p:cNvPr id="11" name="Hexagon 10"/>
            <p:cNvSpPr/>
            <p:nvPr/>
          </p:nvSpPr>
          <p:spPr>
            <a:xfrm>
              <a:off x="3496214" y="1275606"/>
              <a:ext cx="1060704" cy="914400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>
              <a:off x="3594518" y="1360351"/>
              <a:ext cx="864096" cy="744910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26551" y="5503509"/>
            <a:ext cx="1670441" cy="1440035"/>
            <a:chOff x="3496214" y="1275606"/>
            <a:chExt cx="1060704" cy="914400"/>
          </a:xfrm>
        </p:grpSpPr>
        <p:sp>
          <p:nvSpPr>
            <p:cNvPr id="14" name="Hexagon 13"/>
            <p:cNvSpPr/>
            <p:nvPr/>
          </p:nvSpPr>
          <p:spPr>
            <a:xfrm>
              <a:off x="3496214" y="1275606"/>
              <a:ext cx="1060704" cy="914400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 dirty="0">
                <a:solidFill>
                  <a:schemeClr val="tx1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3594518" y="1360351"/>
              <a:ext cx="864096" cy="744910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26551" y="7447556"/>
            <a:ext cx="1670441" cy="1440035"/>
            <a:chOff x="3496214" y="1275606"/>
            <a:chExt cx="1060704" cy="914400"/>
          </a:xfrm>
        </p:grpSpPr>
        <p:sp>
          <p:nvSpPr>
            <p:cNvPr id="20" name="Hexagon 19"/>
            <p:cNvSpPr/>
            <p:nvPr/>
          </p:nvSpPr>
          <p:spPr>
            <a:xfrm>
              <a:off x="3496214" y="1275606"/>
              <a:ext cx="1060704" cy="914400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>
              <a:off x="3594518" y="1360351"/>
              <a:ext cx="864096" cy="744910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42176" y="6475532"/>
            <a:ext cx="1670441" cy="1440035"/>
            <a:chOff x="3496214" y="1275606"/>
            <a:chExt cx="1060704" cy="914400"/>
          </a:xfrm>
        </p:grpSpPr>
        <p:sp>
          <p:nvSpPr>
            <p:cNvPr id="23" name="Hexagon 22"/>
            <p:cNvSpPr/>
            <p:nvPr/>
          </p:nvSpPr>
          <p:spPr>
            <a:xfrm>
              <a:off x="3496214" y="1275606"/>
              <a:ext cx="1060704" cy="914400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 dirty="0">
                <a:solidFill>
                  <a:schemeClr val="tx1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>
              <a:off x="3594518" y="1360351"/>
              <a:ext cx="864096" cy="744910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6399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10943406" y="4999497"/>
            <a:ext cx="606277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712617" y="7195550"/>
            <a:ext cx="606277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463776" y="4279479"/>
            <a:ext cx="606277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463776" y="6223526"/>
            <a:ext cx="606277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463776" y="8167573"/>
            <a:ext cx="606277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lock Arc 14"/>
          <p:cNvSpPr/>
          <p:nvPr/>
        </p:nvSpPr>
        <p:spPr>
          <a:xfrm rot="16200000">
            <a:off x="8028388" y="3928879"/>
            <a:ext cx="666768" cy="667202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58031" y="5968686"/>
            <a:ext cx="607477" cy="50780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sp>
        <p:nvSpPr>
          <p:cNvPr id="38" name="Teardrop 6"/>
          <p:cNvSpPr/>
          <p:nvPr/>
        </p:nvSpPr>
        <p:spPr>
          <a:xfrm rot="8100000">
            <a:off x="9575350" y="4952449"/>
            <a:ext cx="586507" cy="586509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sp>
        <p:nvSpPr>
          <p:cNvPr id="39" name="Rectangle 16"/>
          <p:cNvSpPr/>
          <p:nvPr/>
        </p:nvSpPr>
        <p:spPr>
          <a:xfrm rot="2700000">
            <a:off x="9674579" y="6748288"/>
            <a:ext cx="447219" cy="850856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6399"/>
          </a:p>
        </p:txBody>
      </p:sp>
      <p:sp>
        <p:nvSpPr>
          <p:cNvPr id="40" name="Rounded Rectangle 27"/>
          <p:cNvSpPr/>
          <p:nvPr/>
        </p:nvSpPr>
        <p:spPr>
          <a:xfrm>
            <a:off x="8032727" y="7900198"/>
            <a:ext cx="658081" cy="50549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4" tIns="91432" rIns="182864" bIns="91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6399"/>
          </a:p>
        </p:txBody>
      </p:sp>
      <p:grpSp>
        <p:nvGrpSpPr>
          <p:cNvPr id="41" name="Group 40"/>
          <p:cNvGrpSpPr/>
          <p:nvPr/>
        </p:nvGrpSpPr>
        <p:grpSpPr>
          <a:xfrm>
            <a:off x="1946985" y="2466707"/>
            <a:ext cx="5184126" cy="1560478"/>
            <a:chOff x="803640" y="3362835"/>
            <a:chExt cx="2059657" cy="780307"/>
          </a:xfrm>
        </p:grpSpPr>
        <p:sp>
          <p:nvSpPr>
            <p:cNvPr id="42" name="TextBox 41"/>
            <p:cNvSpPr txBox="1"/>
            <p:nvPr/>
          </p:nvSpPr>
          <p:spPr>
            <a:xfrm>
              <a:off x="803640" y="3579862"/>
              <a:ext cx="2059657" cy="56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กรณี </a:t>
              </a:r>
              <a:r>
                <a:rPr lang="en-US" altLang="ko-KR" dirty="0" smtClean="0">
                  <a:solidFill>
                    <a:srgbClr val="000000"/>
                  </a:solidFill>
                  <a:cs typeface="Arial" pitchFamily="34" charset="0"/>
                </a:rPr>
                <a:t>test 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น้อย เปิดโดยรวมยอด </a:t>
              </a:r>
              <a:r>
                <a:rPr lang="en-US" altLang="ko-KR" sz="2800" dirty="0" smtClean="0">
                  <a:solidFill>
                    <a:srgbClr val="000000"/>
                  </a:solidFill>
                  <a:cs typeface="Arial" pitchFamily="34" charset="0"/>
                </a:rPr>
                <a:t>Out lab 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+ ของ รพ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ข้างเคียง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     </a:t>
              </a:r>
              <a:endParaRPr lang="ko-KR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3640" y="3362835"/>
              <a:ext cx="2059657" cy="3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ทบทวนปริมาณรายการตรวจ</a:t>
              </a:r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4214" y="4438446"/>
            <a:ext cx="6916897" cy="1560478"/>
            <a:chOff x="803640" y="3362835"/>
            <a:chExt cx="2059657" cy="780307"/>
          </a:xfrm>
        </p:grpSpPr>
        <p:sp>
          <p:nvSpPr>
            <p:cNvPr id="45" name="TextBox 44"/>
            <p:cNvSpPr txBox="1"/>
            <p:nvPr/>
          </p:nvSpPr>
          <p:spPr>
            <a:xfrm>
              <a:off x="803640" y="3579862"/>
              <a:ext cx="2059657" cy="56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การส่งมาที่ รพ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ศูนย์ ต้องนำส่งเอง รพ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ไม่สะดวก ในขณะที่ บ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เอกชนมารับที่ รพ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นั้นๆเองตามรอบที่กำหนด</a:t>
              </a:r>
              <a:endParaRPr lang="ko-KR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03640" y="3362835"/>
              <a:ext cx="2059657" cy="3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ปัญหาและอุปสรรค</a:t>
              </a:r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43141" y="6356543"/>
            <a:ext cx="5184126" cy="1597411"/>
            <a:chOff x="803640" y="3362835"/>
            <a:chExt cx="2059657" cy="798775"/>
          </a:xfrm>
        </p:grpSpPr>
        <p:sp>
          <p:nvSpPr>
            <p:cNvPr id="48" name="TextBox 47"/>
            <p:cNvSpPr txBox="1"/>
            <p:nvPr/>
          </p:nvSpPr>
          <p:spPr>
            <a:xfrm>
              <a:off x="803640" y="3579862"/>
              <a:ext cx="2059657" cy="58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รายการตรวจ </a:t>
              </a:r>
              <a:r>
                <a:rPr lang="en-US" altLang="ko-KR" sz="3600" dirty="0" smtClean="0">
                  <a:solidFill>
                    <a:srgbClr val="000000"/>
                  </a:solidFill>
                  <a:cs typeface="Arial" pitchFamily="34" charset="0"/>
                </a:rPr>
                <a:t>3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 อันดับแรกของ รพ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en-US" altLang="ko-KR" sz="3600" dirty="0" smtClean="0">
                  <a:solidFill>
                    <a:srgbClr val="000000"/>
                  </a:solidFill>
                  <a:cs typeface="Arial" pitchFamily="34" charset="0"/>
                </a:rPr>
                <a:t>S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th-TH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ควรพิจารณาเปิดตรวจรายการนั้นๆเอง</a:t>
              </a:r>
              <a:r>
                <a:rPr lang="en-US" altLang="ko-KR" sz="2400" dirty="0" smtClean="0">
                  <a:solidFill>
                    <a:srgbClr val="000000"/>
                  </a:solidFill>
                  <a:cs typeface="Arial" pitchFamily="34" charset="0"/>
                </a:rPr>
                <a:t>     </a:t>
              </a:r>
              <a:endParaRPr lang="ko-KR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3640" y="3362835"/>
              <a:ext cx="2059657" cy="3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ทบทวน </a:t>
              </a:r>
              <a:r>
                <a:rPr lang="en-US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Running cost</a:t>
              </a:r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159254" y="3452576"/>
            <a:ext cx="6408887" cy="1043415"/>
            <a:chOff x="803640" y="3362835"/>
            <a:chExt cx="2059657" cy="521753"/>
          </a:xfrm>
        </p:grpSpPr>
        <p:sp>
          <p:nvSpPr>
            <p:cNvPr id="51" name="TextBox 50"/>
            <p:cNvSpPr txBox="1"/>
            <p:nvPr/>
          </p:nvSpPr>
          <p:spPr>
            <a:xfrm>
              <a:off x="803640" y="3579862"/>
              <a:ext cx="2059657" cy="3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รายการพื้นฐานและ </a:t>
              </a:r>
              <a:r>
                <a:rPr lang="en-US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Service plan</a:t>
              </a:r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3640" y="3362835"/>
              <a:ext cx="2059657" cy="3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ทบทวนรายการตรวจเพื่อรองรับ </a:t>
              </a:r>
              <a:r>
                <a:rPr lang="en-US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Service plan</a:t>
              </a:r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159255" y="5424315"/>
            <a:ext cx="7127158" cy="1301882"/>
            <a:chOff x="803640" y="3362835"/>
            <a:chExt cx="2059657" cy="650998"/>
          </a:xfrm>
        </p:grpSpPr>
        <p:sp>
          <p:nvSpPr>
            <p:cNvPr id="54" name="TextBox 53"/>
            <p:cNvSpPr txBox="1"/>
            <p:nvPr/>
          </p:nvSpPr>
          <p:spPr>
            <a:xfrm>
              <a:off x="803640" y="3579862"/>
              <a:ext cx="2059657" cy="43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000000"/>
                  </a:solidFill>
                  <a:cs typeface="Arial" pitchFamily="34" charset="0"/>
                </a:rPr>
                <a:t>.     </a:t>
              </a:r>
              <a:r>
                <a:rPr lang="th-TH" altLang="ko-KR" sz="3600" b="1" dirty="0" err="1" smtClean="0">
                  <a:solidFill>
                    <a:srgbClr val="000000"/>
                  </a:solidFill>
                  <a:cs typeface="Arial" pitchFamily="34" charset="0"/>
                </a:rPr>
                <a:t>รพศ</a:t>
              </a:r>
              <a:r>
                <a:rPr lang="en-US" altLang="ko-KR" sz="3600" b="1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3600" b="1" dirty="0" smtClean="0">
                  <a:solidFill>
                    <a:srgbClr val="000000"/>
                  </a:solidFill>
                  <a:cs typeface="Arial" pitchFamily="34" charset="0"/>
                </a:rPr>
                <a:t>อุดรธานี และ </a:t>
              </a:r>
              <a:r>
                <a:rPr lang="th-TH" altLang="ko-KR" sz="3600" b="1" dirty="0" err="1" smtClean="0">
                  <a:solidFill>
                    <a:srgbClr val="000000"/>
                  </a:solidFill>
                  <a:cs typeface="Arial" pitchFamily="34" charset="0"/>
                </a:rPr>
                <a:t>รพศ</a:t>
              </a:r>
              <a:r>
                <a:rPr lang="en-US" altLang="ko-KR" sz="3600" b="1" dirty="0" smtClean="0">
                  <a:solidFill>
                    <a:srgbClr val="000000"/>
                  </a:solidFill>
                  <a:cs typeface="Arial" pitchFamily="34" charset="0"/>
                </a:rPr>
                <a:t>.</a:t>
              </a:r>
              <a:r>
                <a:rPr lang="th-TH" altLang="ko-KR" sz="3600" b="1" dirty="0" smtClean="0">
                  <a:solidFill>
                    <a:srgbClr val="000000"/>
                  </a:solidFill>
                  <a:cs typeface="Arial" pitchFamily="34" charset="0"/>
                </a:rPr>
                <a:t>สกลนคร</a:t>
              </a:r>
              <a:endParaRPr lang="ko-KR" altLang="en-US" sz="36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3640" y="3362835"/>
              <a:ext cx="2059657" cy="23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5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3958630" y="390972"/>
            <a:ext cx="12889432" cy="1039045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lvl="0"/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sz="48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พิจารณากรอบเครื่องมือที่ควรมี ใน</a:t>
            </a:r>
            <a:r>
              <a:rPr lang="th-TH" sz="48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ห้องปฏิบัติการรพ.ใน</a:t>
            </a:r>
            <a:r>
              <a:rPr lang="th-TH" sz="48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แต่ละระดับ 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33405"/>
              </p:ext>
            </p:extLst>
          </p:nvPr>
        </p:nvGraphicFramePr>
        <p:xfrm>
          <a:off x="358230" y="1615102"/>
          <a:ext cx="9361039" cy="8692439"/>
        </p:xfrm>
        <a:graphic>
          <a:graphicData uri="http://schemas.openxmlformats.org/drawingml/2006/table">
            <a:tbl>
              <a:tblPr/>
              <a:tblGrid>
                <a:gridCol w="578730"/>
                <a:gridCol w="4698503"/>
                <a:gridCol w="568921"/>
                <a:gridCol w="568921"/>
                <a:gridCol w="568921"/>
                <a:gridCol w="568921"/>
                <a:gridCol w="617966"/>
                <a:gridCol w="614696"/>
                <a:gridCol w="575460"/>
              </a:tblGrid>
              <a:tr h="6880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2" action="ppaction://hlinkfile"/>
                        </a:rPr>
                        <a:t>ลำดับ</a:t>
                      </a:r>
                      <a:endParaRPr lang="th-TH" sz="2200" b="1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รายการเครื่องมือ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First level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Middle level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Standard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Advance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885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ตู้เย็นเก็บน้ำยา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Refrigerator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ตู้เย็นเก็บเลือด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Blood bank refrigerator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ตู้แช่แข็งพลาสมา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Plasma Freezer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ตู้ควบคุมอุณหภูมิเก็บเกล็ดเลือด 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Platelet agitators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เครื่องวัดอุณหภูมิ แบบ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liquid in gas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68807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เครื่องวัดอุณหภูมิและความชื้นสัมพัทธ์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Temperature Humidity Meter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เครื่องบีบแยกพลาสมา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PLASMA EXTRACTOR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68807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เครื่องบีบส่วนประกอบเลือดอัตโนมัติ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automatic blood component extractor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เครื่องเชื่อมสายถุงเลือด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Sealer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เครื่องรีดสายถุงเลือด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เครื่องนับแยกชนิดเม็ดเลือดขาว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WBC Differential Counter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เครื่องดูดตัวอย่างอัตโนมัติ 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Autopipette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เครื่องวัดความดันโลหิตระบบดิจิตอล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เครื่องชั่งสารระบบดิจิตอล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weight meter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ตราชั่ง ขนาด 1 กก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ตราชั่งสองแขน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Balance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เครื่องปั่นเม็ดเลือดแดงอัดแน่น 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Hematocrit centrifuge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เครื่องอ่านฮีมาโตคริต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Hematocrit reader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เครื่องปั่นเหวี่ยงตกตะกอน 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Centrifuge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34885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เครื่องปั่นอ่านผลแผ่นเจล </a:t>
                      </a:r>
                      <a:r>
                        <a:rPr lang="en-US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Gel card centrifuge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3314579114"/>
              </p:ext>
            </p:extLst>
          </p:nvPr>
        </p:nvGraphicFramePr>
        <p:xfrm>
          <a:off x="8567142" y="2119164"/>
          <a:ext cx="10246726" cy="7983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1921001"/>
      </p:ext>
    </p:extLst>
  </p:cSld>
  <p:clrMapOvr>
    <a:masterClrMapping/>
  </p:clrMapOvr>
  <p:transition spd="slow" advTm="2679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90678" y="751012"/>
            <a:ext cx="12385376" cy="158417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Blue print </a:t>
            </a:r>
            <a:r>
              <a:rPr lang="th-TH" b="1" dirty="0" smtClean="0"/>
              <a:t>การเพิ่มกรอบอัตรากำลังนัก</a:t>
            </a:r>
            <a:r>
              <a:rPr lang="th-TH" b="1" dirty="0"/>
              <a:t>เทคนิคการแพทย์ </a:t>
            </a:r>
            <a:r>
              <a:rPr lang="th-TH" b="1" dirty="0" smtClean="0"/>
              <a:t>   โดยใช้เกณฑ์</a:t>
            </a:r>
            <a:r>
              <a:rPr lang="th-TH" b="1" dirty="0"/>
              <a:t>การ</a:t>
            </a:r>
            <a:r>
              <a:rPr lang="th-TH" b="1" dirty="0" smtClean="0"/>
              <a:t>พิจารณาเรียงลำดับความจำเป็นดังนี้</a:t>
            </a:r>
            <a:endParaRPr lang="th-TH" b="1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ชื่อเรื่องรอง 3"/>
          <p:cNvSpPr>
            <a:spLocks noGrp="1"/>
          </p:cNvSpPr>
          <p:nvPr>
            <p:ph type="subTitle" idx="1"/>
          </p:nvPr>
        </p:nvSpPr>
        <p:spPr>
          <a:xfrm>
            <a:off x="1150318" y="8527876"/>
            <a:ext cx="14185576" cy="534002"/>
          </a:xfrm>
          <a:solidFill>
            <a:srgbClr val="FFFF00"/>
          </a:solidFill>
        </p:spPr>
        <p:txBody>
          <a:bodyPr/>
          <a:lstStyle/>
          <a:p>
            <a:r>
              <a:rPr lang="th-TH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อ้างอิง </a:t>
            </a:r>
            <a:r>
              <a:rPr lang="en-US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สรุปผลการพิจารณาแผนคำขอการจัดตั้งและปรับระดับศักยภาพหน่วยบริการสุขภาพ ระยะ5 ปี(2561-2565)เขตสุขภาพที่ 8 </a:t>
            </a:r>
            <a:r>
              <a:rPr lang="th-TH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(19มีนาคม2562)</a:t>
            </a:r>
            <a:endParaRPr lang="th-TH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ตัวแทนข้อความ 5"/>
          <p:cNvSpPr>
            <a:spLocks noGrp="1"/>
          </p:cNvSpPr>
          <p:nvPr>
            <p:ph type="body" sz="quarter" idx="13"/>
          </p:nvPr>
        </p:nvSpPr>
        <p:spPr>
          <a:xfrm>
            <a:off x="2014414" y="2623220"/>
            <a:ext cx="14257584" cy="511256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รพ.ที่ยกระดับเป็น </a:t>
            </a:r>
            <a:r>
              <a:rPr lang="en-US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M </a:t>
            </a: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และมีปริมาณงานเพิ่มขึ้นแบบก้าวกระโดด</a:t>
            </a:r>
          </a:p>
          <a:p>
            <a:pPr marL="742950" indent="-742950">
              <a:buAutoNum type="arabicPeriod"/>
            </a:pP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รพ.ระดับ </a:t>
            </a:r>
            <a:r>
              <a:rPr lang="en-US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M </a:t>
            </a: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เดิม ที่มีปริมาณงานเพิ่มมากขึ้น </a:t>
            </a:r>
          </a:p>
          <a:p>
            <a:pPr marL="742950" indent="-742950">
              <a:buAutoNum type="arabicPeriod"/>
            </a:pP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รพ.ระดับ </a:t>
            </a:r>
            <a:r>
              <a:rPr lang="en-US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F</a:t>
            </a: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ที่แพลนพัฒนาศักยภาพ</a:t>
            </a:r>
          </a:p>
          <a:p>
            <a:pPr marL="742950" indent="-742950">
              <a:buAutoNum type="arabicPeriod"/>
            </a:pP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รพ.ระดับ </a:t>
            </a:r>
            <a:r>
              <a:rPr lang="en-US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 </a:t>
            </a:r>
            <a:r>
              <a:rPr lang="th-TH" sz="5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ที่แพลนพัฒนาเป็น </a:t>
            </a:r>
            <a:r>
              <a:rPr lang="en-US" sz="5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Excellent </a:t>
            </a:r>
            <a:r>
              <a:rPr lang="en-US" sz="54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center</a:t>
            </a:r>
            <a:r>
              <a:rPr lang="th-TH" sz="54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1+</a:t>
            </a:r>
            <a:endParaRPr lang="th-TH" sz="5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15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22699"/>
            <a:ext cx="17927736" cy="1038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3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3166542" y="1171102"/>
            <a:ext cx="13109259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88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ผลการพัฒนาคุณภาพ </a:t>
            </a:r>
            <a:endParaRPr lang="th-TH" sz="88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8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ห้องปฏิบัติการทางการแพทย์</a:t>
            </a:r>
          </a:p>
          <a:p>
            <a:pPr algn="ctr"/>
            <a:r>
              <a:rPr lang="th-TH" sz="8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88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7 จังหวัด </a:t>
            </a:r>
            <a:r>
              <a:rPr lang="th-TH" sz="8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ในเขต</a:t>
            </a:r>
            <a:r>
              <a:rPr lang="th-TH" sz="88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สุขภาพที่ </a:t>
            </a:r>
            <a:r>
              <a:rPr lang="en-US" sz="8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8</a:t>
            </a:r>
          </a:p>
          <a:p>
            <a:pPr algn="ctr"/>
            <a:r>
              <a:rPr lang="th-TH" altLang="ko-KR" sz="8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ปี 2562</a:t>
            </a:r>
            <a:endParaRPr lang="ko-KR" altLang="en-US" sz="88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2D27DFF5-FA32-41A8-A04D-E0125D1B6938}"/>
              </a:ext>
            </a:extLst>
          </p:cNvPr>
          <p:cNvSpPr/>
          <p:nvPr/>
        </p:nvSpPr>
        <p:spPr>
          <a:xfrm>
            <a:off x="1358925" y="7820366"/>
            <a:ext cx="1570040" cy="438688"/>
          </a:xfrm>
          <a:custGeom>
            <a:avLst/>
            <a:gdLst>
              <a:gd name="connsiteX0" fmla="*/ 67911 w 1046784"/>
              <a:gd name="connsiteY0" fmla="*/ 147959 h 292483"/>
              <a:gd name="connsiteX1" fmla="*/ 137183 w 1046784"/>
              <a:gd name="connsiteY1" fmla="*/ 255716 h 292483"/>
              <a:gd name="connsiteX2" fmla="*/ 158735 w 1046784"/>
              <a:gd name="connsiteY2" fmla="*/ 283425 h 292483"/>
              <a:gd name="connsiteX3" fmla="*/ 913035 w 1046784"/>
              <a:gd name="connsiteY3" fmla="*/ 283425 h 292483"/>
              <a:gd name="connsiteX4" fmla="*/ 933047 w 1046784"/>
              <a:gd name="connsiteY4" fmla="*/ 255716 h 292483"/>
              <a:gd name="connsiteX5" fmla="*/ 997702 w 1046784"/>
              <a:gd name="connsiteY5" fmla="*/ 147959 h 292483"/>
              <a:gd name="connsiteX6" fmla="*/ 1040804 w 1046784"/>
              <a:gd name="connsiteY6" fmla="*/ 18650 h 292483"/>
              <a:gd name="connsiteX7" fmla="*/ 18650 w 1046784"/>
              <a:gd name="connsiteY7" fmla="*/ 18650 h 292483"/>
              <a:gd name="connsiteX8" fmla="*/ 67911 w 1046784"/>
              <a:gd name="connsiteY8" fmla="*/ 147959 h 29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784" h="292483">
                <a:moveTo>
                  <a:pt x="67911" y="147959"/>
                </a:moveTo>
                <a:cubicBezTo>
                  <a:pt x="87923" y="183365"/>
                  <a:pt x="111014" y="220310"/>
                  <a:pt x="137183" y="255716"/>
                </a:cubicBezTo>
                <a:cubicBezTo>
                  <a:pt x="143341" y="264953"/>
                  <a:pt x="151038" y="274189"/>
                  <a:pt x="158735" y="283425"/>
                </a:cubicBezTo>
                <a:lnTo>
                  <a:pt x="913035" y="283425"/>
                </a:lnTo>
                <a:cubicBezTo>
                  <a:pt x="919193" y="274189"/>
                  <a:pt x="926890" y="264953"/>
                  <a:pt x="933047" y="255716"/>
                </a:cubicBezTo>
                <a:cubicBezTo>
                  <a:pt x="957678" y="220310"/>
                  <a:pt x="979229" y="183365"/>
                  <a:pt x="997702" y="147959"/>
                </a:cubicBezTo>
                <a:cubicBezTo>
                  <a:pt x="1017714" y="104856"/>
                  <a:pt x="1033108" y="61753"/>
                  <a:pt x="1040804" y="18650"/>
                </a:cubicBezTo>
                <a:lnTo>
                  <a:pt x="18650" y="18650"/>
                </a:lnTo>
                <a:cubicBezTo>
                  <a:pt x="29426" y="61753"/>
                  <a:pt x="46359" y="104856"/>
                  <a:pt x="67911" y="147959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3E92FD7D-E97F-4C09-B986-EB9ED6429FC5}"/>
              </a:ext>
            </a:extLst>
          </p:cNvPr>
          <p:cNvSpPr/>
          <p:nvPr/>
        </p:nvSpPr>
        <p:spPr>
          <a:xfrm>
            <a:off x="1573652" y="2244414"/>
            <a:ext cx="1408418" cy="415599"/>
          </a:xfrm>
          <a:custGeom>
            <a:avLst/>
            <a:gdLst>
              <a:gd name="connsiteX0" fmla="*/ 922272 w 939027"/>
              <a:gd name="connsiteY0" fmla="*/ 238783 h 277089"/>
              <a:gd name="connsiteX1" fmla="*/ 874550 w 939027"/>
              <a:gd name="connsiteY1" fmla="*/ 84844 h 277089"/>
              <a:gd name="connsiteX2" fmla="*/ 840684 w 939027"/>
              <a:gd name="connsiteY2" fmla="*/ 18650 h 277089"/>
              <a:gd name="connsiteX3" fmla="*/ 109474 w 939027"/>
              <a:gd name="connsiteY3" fmla="*/ 18650 h 277089"/>
              <a:gd name="connsiteX4" fmla="*/ 74068 w 939027"/>
              <a:gd name="connsiteY4" fmla="*/ 84844 h 277089"/>
              <a:gd name="connsiteX5" fmla="*/ 21729 w 939027"/>
              <a:gd name="connsiteY5" fmla="*/ 238783 h 277089"/>
              <a:gd name="connsiteX6" fmla="*/ 18650 w 939027"/>
              <a:gd name="connsiteY6" fmla="*/ 269571 h 277089"/>
              <a:gd name="connsiteX7" fmla="*/ 926890 w 939027"/>
              <a:gd name="connsiteY7" fmla="*/ 269571 h 277089"/>
              <a:gd name="connsiteX8" fmla="*/ 922272 w 939027"/>
              <a:gd name="connsiteY8" fmla="*/ 238783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027" h="277089">
                <a:moveTo>
                  <a:pt x="922272" y="238783"/>
                </a:moveTo>
                <a:cubicBezTo>
                  <a:pt x="914575" y="186444"/>
                  <a:pt x="899181" y="135644"/>
                  <a:pt x="874550" y="84844"/>
                </a:cubicBezTo>
                <a:cubicBezTo>
                  <a:pt x="863775" y="63293"/>
                  <a:pt x="852999" y="41741"/>
                  <a:pt x="840684" y="18650"/>
                </a:cubicBezTo>
                <a:lnTo>
                  <a:pt x="109474" y="18650"/>
                </a:lnTo>
                <a:cubicBezTo>
                  <a:pt x="97159" y="40202"/>
                  <a:pt x="84844" y="63293"/>
                  <a:pt x="74068" y="84844"/>
                </a:cubicBezTo>
                <a:cubicBezTo>
                  <a:pt x="47899" y="138723"/>
                  <a:pt x="29426" y="189522"/>
                  <a:pt x="21729" y="238783"/>
                </a:cubicBezTo>
                <a:cubicBezTo>
                  <a:pt x="20190" y="249559"/>
                  <a:pt x="18650" y="258795"/>
                  <a:pt x="18650" y="269571"/>
                </a:cubicBezTo>
                <a:lnTo>
                  <a:pt x="926890" y="269571"/>
                </a:lnTo>
                <a:cubicBezTo>
                  <a:pt x="925350" y="258795"/>
                  <a:pt x="923811" y="249559"/>
                  <a:pt x="922272" y="238783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B3C9BBE-EC25-47B2-B3D9-832D0DF0F417}"/>
              </a:ext>
            </a:extLst>
          </p:cNvPr>
          <p:cNvSpPr/>
          <p:nvPr/>
        </p:nvSpPr>
        <p:spPr>
          <a:xfrm>
            <a:off x="1527473" y="4714918"/>
            <a:ext cx="1339153" cy="415599"/>
          </a:xfrm>
          <a:custGeom>
            <a:avLst/>
            <a:gdLst>
              <a:gd name="connsiteX0" fmla="*/ 888405 w 892845"/>
              <a:gd name="connsiteY0" fmla="*/ 74068 h 277089"/>
              <a:gd name="connsiteX1" fmla="*/ 860696 w 892845"/>
              <a:gd name="connsiteY1" fmla="*/ 18650 h 277089"/>
              <a:gd name="connsiteX2" fmla="*/ 97159 w 892845"/>
              <a:gd name="connsiteY2" fmla="*/ 18650 h 277089"/>
              <a:gd name="connsiteX3" fmla="*/ 58674 w 892845"/>
              <a:gd name="connsiteY3" fmla="*/ 81765 h 277089"/>
              <a:gd name="connsiteX4" fmla="*/ 18650 w 892845"/>
              <a:gd name="connsiteY4" fmla="*/ 235704 h 277089"/>
              <a:gd name="connsiteX5" fmla="*/ 18650 w 892845"/>
              <a:gd name="connsiteY5" fmla="*/ 235704 h 277089"/>
              <a:gd name="connsiteX6" fmla="*/ 20190 w 892845"/>
              <a:gd name="connsiteY6" fmla="*/ 269571 h 277089"/>
              <a:gd name="connsiteX7" fmla="*/ 538964 w 892845"/>
              <a:gd name="connsiteY7" fmla="*/ 269571 h 277089"/>
              <a:gd name="connsiteX8" fmla="*/ 538964 w 892845"/>
              <a:gd name="connsiteY8" fmla="*/ 74068 h 277089"/>
              <a:gd name="connsiteX9" fmla="*/ 888405 w 892845"/>
              <a:gd name="connsiteY9" fmla="*/ 74068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845" h="277089">
                <a:moveTo>
                  <a:pt x="888405" y="74068"/>
                </a:moveTo>
                <a:cubicBezTo>
                  <a:pt x="880708" y="55596"/>
                  <a:pt x="869932" y="37123"/>
                  <a:pt x="860696" y="18650"/>
                </a:cubicBezTo>
                <a:lnTo>
                  <a:pt x="97159" y="18650"/>
                </a:lnTo>
                <a:cubicBezTo>
                  <a:pt x="81765" y="38662"/>
                  <a:pt x="69450" y="60214"/>
                  <a:pt x="58674" y="81765"/>
                </a:cubicBezTo>
                <a:cubicBezTo>
                  <a:pt x="32505" y="131026"/>
                  <a:pt x="18650" y="181826"/>
                  <a:pt x="18650" y="235704"/>
                </a:cubicBezTo>
                <a:cubicBezTo>
                  <a:pt x="18650" y="235704"/>
                  <a:pt x="18650" y="235704"/>
                  <a:pt x="18650" y="235704"/>
                </a:cubicBezTo>
                <a:cubicBezTo>
                  <a:pt x="18650" y="246480"/>
                  <a:pt x="18650" y="258795"/>
                  <a:pt x="20190" y="269571"/>
                </a:cubicBezTo>
                <a:lnTo>
                  <a:pt x="538964" y="269571"/>
                </a:lnTo>
                <a:lnTo>
                  <a:pt x="538964" y="74068"/>
                </a:lnTo>
                <a:lnTo>
                  <a:pt x="888405" y="74068"/>
                </a:ln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9898A41-40B0-45E9-9B71-D0C5903AE86C}"/>
              </a:ext>
            </a:extLst>
          </p:cNvPr>
          <p:cNvSpPr/>
          <p:nvPr/>
        </p:nvSpPr>
        <p:spPr>
          <a:xfrm>
            <a:off x="1578270" y="2784692"/>
            <a:ext cx="1385329" cy="415599"/>
          </a:xfrm>
          <a:custGeom>
            <a:avLst/>
            <a:gdLst>
              <a:gd name="connsiteX0" fmla="*/ 831448 w 923633"/>
              <a:gd name="connsiteY0" fmla="*/ 264953 h 277089"/>
              <a:gd name="connsiteX1" fmla="*/ 883787 w 923633"/>
              <a:gd name="connsiteY1" fmla="*/ 157195 h 277089"/>
              <a:gd name="connsiteX2" fmla="*/ 919193 w 923633"/>
              <a:gd name="connsiteY2" fmla="*/ 18650 h 277089"/>
              <a:gd name="connsiteX3" fmla="*/ 18650 w 923633"/>
              <a:gd name="connsiteY3" fmla="*/ 18650 h 277089"/>
              <a:gd name="connsiteX4" fmla="*/ 52517 w 923633"/>
              <a:gd name="connsiteY4" fmla="*/ 157195 h 277089"/>
              <a:gd name="connsiteX5" fmla="*/ 104856 w 923633"/>
              <a:gd name="connsiteY5" fmla="*/ 264953 h 277089"/>
              <a:gd name="connsiteX6" fmla="*/ 106395 w 923633"/>
              <a:gd name="connsiteY6" fmla="*/ 268031 h 277089"/>
              <a:gd name="connsiteX7" fmla="*/ 828369 w 923633"/>
              <a:gd name="connsiteY7" fmla="*/ 268031 h 277089"/>
              <a:gd name="connsiteX8" fmla="*/ 831448 w 923633"/>
              <a:gd name="connsiteY8" fmla="*/ 264953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633" h="277089">
                <a:moveTo>
                  <a:pt x="831448" y="264953"/>
                </a:moveTo>
                <a:cubicBezTo>
                  <a:pt x="851460" y="229547"/>
                  <a:pt x="869932" y="194141"/>
                  <a:pt x="883787" y="157195"/>
                </a:cubicBezTo>
                <a:cubicBezTo>
                  <a:pt x="900720" y="112553"/>
                  <a:pt x="911496" y="66371"/>
                  <a:pt x="919193" y="18650"/>
                </a:cubicBezTo>
                <a:lnTo>
                  <a:pt x="18650" y="18650"/>
                </a:lnTo>
                <a:cubicBezTo>
                  <a:pt x="24808" y="67911"/>
                  <a:pt x="35584" y="114092"/>
                  <a:pt x="52517" y="157195"/>
                </a:cubicBezTo>
                <a:cubicBezTo>
                  <a:pt x="66371" y="194141"/>
                  <a:pt x="84844" y="231086"/>
                  <a:pt x="104856" y="264953"/>
                </a:cubicBezTo>
                <a:cubicBezTo>
                  <a:pt x="104856" y="266492"/>
                  <a:pt x="106395" y="266492"/>
                  <a:pt x="106395" y="268031"/>
                </a:cubicBezTo>
                <a:lnTo>
                  <a:pt x="828369" y="268031"/>
                </a:lnTo>
                <a:cubicBezTo>
                  <a:pt x="829908" y="266492"/>
                  <a:pt x="829908" y="266492"/>
                  <a:pt x="831448" y="264953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14DBE7D-3558-4414-95D8-884751D88C88}"/>
              </a:ext>
            </a:extLst>
          </p:cNvPr>
          <p:cNvSpPr/>
          <p:nvPr/>
        </p:nvSpPr>
        <p:spPr>
          <a:xfrm>
            <a:off x="1548254" y="5252888"/>
            <a:ext cx="1292975" cy="415599"/>
          </a:xfrm>
          <a:custGeom>
            <a:avLst/>
            <a:gdLst>
              <a:gd name="connsiteX0" fmla="*/ 522030 w 862057"/>
              <a:gd name="connsiteY0" fmla="*/ 18650 h 277089"/>
              <a:gd name="connsiteX1" fmla="*/ 18650 w 862057"/>
              <a:gd name="connsiteY1" fmla="*/ 18650 h 277089"/>
              <a:gd name="connsiteX2" fmla="*/ 57135 w 862057"/>
              <a:gd name="connsiteY2" fmla="*/ 138723 h 277089"/>
              <a:gd name="connsiteX3" fmla="*/ 109474 w 862057"/>
              <a:gd name="connsiteY3" fmla="*/ 246480 h 277089"/>
              <a:gd name="connsiteX4" fmla="*/ 123329 w 862057"/>
              <a:gd name="connsiteY4" fmla="*/ 268031 h 277089"/>
              <a:gd name="connsiteX5" fmla="*/ 811436 w 862057"/>
              <a:gd name="connsiteY5" fmla="*/ 268031 h 277089"/>
              <a:gd name="connsiteX6" fmla="*/ 825290 w 862057"/>
              <a:gd name="connsiteY6" fmla="*/ 246480 h 277089"/>
              <a:gd name="connsiteX7" fmla="*/ 848381 w 862057"/>
              <a:gd name="connsiteY7" fmla="*/ 206456 h 277089"/>
              <a:gd name="connsiteX8" fmla="*/ 522030 w 862057"/>
              <a:gd name="connsiteY8" fmla="*/ 206456 h 277089"/>
              <a:gd name="connsiteX9" fmla="*/ 522030 w 862057"/>
              <a:gd name="connsiteY9" fmla="*/ 18650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2057" h="277089">
                <a:moveTo>
                  <a:pt x="522030" y="18650"/>
                </a:moveTo>
                <a:lnTo>
                  <a:pt x="18650" y="18650"/>
                </a:lnTo>
                <a:cubicBezTo>
                  <a:pt x="27887" y="60214"/>
                  <a:pt x="40202" y="100238"/>
                  <a:pt x="57135" y="138723"/>
                </a:cubicBezTo>
                <a:cubicBezTo>
                  <a:pt x="72529" y="175668"/>
                  <a:pt x="89462" y="211074"/>
                  <a:pt x="109474" y="246480"/>
                </a:cubicBezTo>
                <a:cubicBezTo>
                  <a:pt x="114092" y="254177"/>
                  <a:pt x="118711" y="261874"/>
                  <a:pt x="123329" y="268031"/>
                </a:cubicBezTo>
                <a:lnTo>
                  <a:pt x="811436" y="268031"/>
                </a:lnTo>
                <a:cubicBezTo>
                  <a:pt x="816054" y="260334"/>
                  <a:pt x="820672" y="252637"/>
                  <a:pt x="825290" y="246480"/>
                </a:cubicBezTo>
                <a:cubicBezTo>
                  <a:pt x="832987" y="234165"/>
                  <a:pt x="840684" y="220310"/>
                  <a:pt x="848381" y="206456"/>
                </a:cubicBezTo>
                <a:lnTo>
                  <a:pt x="522030" y="206456"/>
                </a:lnTo>
                <a:lnTo>
                  <a:pt x="522030" y="18650"/>
                </a:ln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05995D32-6A82-439F-AEA6-48407C44F08D}"/>
              </a:ext>
            </a:extLst>
          </p:cNvPr>
          <p:cNvSpPr/>
          <p:nvPr/>
        </p:nvSpPr>
        <p:spPr>
          <a:xfrm>
            <a:off x="1347381" y="7252380"/>
            <a:ext cx="1593129" cy="438688"/>
          </a:xfrm>
          <a:custGeom>
            <a:avLst/>
            <a:gdLst>
              <a:gd name="connsiteX0" fmla="*/ 72529 w 1062178"/>
              <a:gd name="connsiteY0" fmla="*/ 109475 h 292483"/>
              <a:gd name="connsiteX1" fmla="*/ 20190 w 1062178"/>
              <a:gd name="connsiteY1" fmla="*/ 263413 h 292483"/>
              <a:gd name="connsiteX2" fmla="*/ 18650 w 1062178"/>
              <a:gd name="connsiteY2" fmla="*/ 281886 h 292483"/>
              <a:gd name="connsiteX3" fmla="*/ 1053120 w 1062178"/>
              <a:gd name="connsiteY3" fmla="*/ 281886 h 292483"/>
              <a:gd name="connsiteX4" fmla="*/ 1050041 w 1062178"/>
              <a:gd name="connsiteY4" fmla="*/ 263413 h 292483"/>
              <a:gd name="connsiteX5" fmla="*/ 991544 w 1062178"/>
              <a:gd name="connsiteY5" fmla="*/ 109475 h 292483"/>
              <a:gd name="connsiteX6" fmla="*/ 933047 w 1062178"/>
              <a:gd name="connsiteY6" fmla="*/ 18650 h 292483"/>
              <a:gd name="connsiteX7" fmla="*/ 131026 w 1062178"/>
              <a:gd name="connsiteY7" fmla="*/ 18650 h 292483"/>
              <a:gd name="connsiteX8" fmla="*/ 72529 w 1062178"/>
              <a:gd name="connsiteY8" fmla="*/ 109475 h 29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178" h="292483">
                <a:moveTo>
                  <a:pt x="72529" y="109475"/>
                </a:moveTo>
                <a:cubicBezTo>
                  <a:pt x="46359" y="160274"/>
                  <a:pt x="27887" y="211074"/>
                  <a:pt x="20190" y="263413"/>
                </a:cubicBezTo>
                <a:cubicBezTo>
                  <a:pt x="18650" y="269571"/>
                  <a:pt x="18650" y="275728"/>
                  <a:pt x="18650" y="281886"/>
                </a:cubicBezTo>
                <a:lnTo>
                  <a:pt x="1053120" y="281886"/>
                </a:lnTo>
                <a:cubicBezTo>
                  <a:pt x="1051580" y="275728"/>
                  <a:pt x="1051580" y="269571"/>
                  <a:pt x="1050041" y="263413"/>
                </a:cubicBezTo>
                <a:cubicBezTo>
                  <a:pt x="1040804" y="211074"/>
                  <a:pt x="1020792" y="160274"/>
                  <a:pt x="991544" y="109475"/>
                </a:cubicBezTo>
                <a:cubicBezTo>
                  <a:pt x="974611" y="78687"/>
                  <a:pt x="954599" y="49438"/>
                  <a:pt x="933047" y="18650"/>
                </a:cubicBezTo>
                <a:lnTo>
                  <a:pt x="131026" y="18650"/>
                </a:lnTo>
                <a:cubicBezTo>
                  <a:pt x="107935" y="49438"/>
                  <a:pt x="87923" y="78687"/>
                  <a:pt x="72529" y="109475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83" name="Freeform: Shape 82">
            <a:extLst>
              <a:ext uri="{FF2B5EF4-FFF2-40B4-BE49-F238E27FC236}">
                <a16:creationId xmlns="" xmlns:a16="http://schemas.microsoft.com/office/drawing/2014/main" id="{C933193F-DCE5-4F76-9215-8D4466550A49}"/>
              </a:ext>
            </a:extLst>
          </p:cNvPr>
          <p:cNvSpPr/>
          <p:nvPr/>
        </p:nvSpPr>
        <p:spPr>
          <a:xfrm>
            <a:off x="669794" y="-11366"/>
            <a:ext cx="2357369" cy="10283766"/>
          </a:xfrm>
          <a:custGeom>
            <a:avLst/>
            <a:gdLst>
              <a:gd name="connsiteX0" fmla="*/ 564956 w 1571716"/>
              <a:gd name="connsiteY0" fmla="*/ 6049798 h 6856439"/>
              <a:gd name="connsiteX1" fmla="*/ 694265 w 1571716"/>
              <a:gd name="connsiteY1" fmla="*/ 6156016 h 6856439"/>
              <a:gd name="connsiteX2" fmla="*/ 741986 w 1571716"/>
              <a:gd name="connsiteY2" fmla="*/ 6196040 h 6856439"/>
              <a:gd name="connsiteX3" fmla="*/ 241684 w 1571716"/>
              <a:gd name="connsiteY3" fmla="*/ 6856439 h 6856439"/>
              <a:gd name="connsiteX4" fmla="*/ 0 w 1571716"/>
              <a:gd name="connsiteY4" fmla="*/ 6856439 h 6856439"/>
              <a:gd name="connsiteX5" fmla="*/ 564956 w 1571716"/>
              <a:gd name="connsiteY5" fmla="*/ 6049798 h 6856439"/>
              <a:gd name="connsiteX6" fmla="*/ 252460 w 1571716"/>
              <a:gd name="connsiteY6" fmla="*/ 5232384 h 6856439"/>
              <a:gd name="connsiteX7" fmla="*/ 301721 w 1571716"/>
              <a:gd name="connsiteY7" fmla="*/ 5361692 h 6856439"/>
              <a:gd name="connsiteX8" fmla="*/ 370993 w 1571716"/>
              <a:gd name="connsiteY8" fmla="*/ 5469450 h 6856439"/>
              <a:gd name="connsiteX9" fmla="*/ 392544 w 1571716"/>
              <a:gd name="connsiteY9" fmla="*/ 5497159 h 6856439"/>
              <a:gd name="connsiteX10" fmla="*/ 1146845 w 1571716"/>
              <a:gd name="connsiteY10" fmla="*/ 5497159 h 6856439"/>
              <a:gd name="connsiteX11" fmla="*/ 1166857 w 1571716"/>
              <a:gd name="connsiteY11" fmla="*/ 5469450 h 6856439"/>
              <a:gd name="connsiteX12" fmla="*/ 1231511 w 1571716"/>
              <a:gd name="connsiteY12" fmla="*/ 5361692 h 6856439"/>
              <a:gd name="connsiteX13" fmla="*/ 1276154 w 1571716"/>
              <a:gd name="connsiteY13" fmla="*/ 5232384 h 6856439"/>
              <a:gd name="connsiteX14" fmla="*/ 355599 w 1571716"/>
              <a:gd name="connsiteY14" fmla="*/ 4853693 h 6856439"/>
              <a:gd name="connsiteX15" fmla="*/ 297102 w 1571716"/>
              <a:gd name="connsiteY15" fmla="*/ 4944517 h 6856439"/>
              <a:gd name="connsiteX16" fmla="*/ 244763 w 1571716"/>
              <a:gd name="connsiteY16" fmla="*/ 5098456 h 6856439"/>
              <a:gd name="connsiteX17" fmla="*/ 243224 w 1571716"/>
              <a:gd name="connsiteY17" fmla="*/ 5116929 h 6856439"/>
              <a:gd name="connsiteX18" fmla="*/ 1277693 w 1571716"/>
              <a:gd name="connsiteY18" fmla="*/ 5116929 h 6856439"/>
              <a:gd name="connsiteX19" fmla="*/ 1274614 w 1571716"/>
              <a:gd name="connsiteY19" fmla="*/ 5098456 h 6856439"/>
              <a:gd name="connsiteX20" fmla="*/ 1216118 w 1571716"/>
              <a:gd name="connsiteY20" fmla="*/ 4944517 h 6856439"/>
              <a:gd name="connsiteX21" fmla="*/ 1157621 w 1571716"/>
              <a:gd name="connsiteY21" fmla="*/ 4853693 h 6856439"/>
              <a:gd name="connsiteX22" fmla="*/ 397163 w 1571716"/>
              <a:gd name="connsiteY22" fmla="*/ 1874976 h 6856439"/>
              <a:gd name="connsiteX23" fmla="*/ 431029 w 1571716"/>
              <a:gd name="connsiteY23" fmla="*/ 2013521 h 6856439"/>
              <a:gd name="connsiteX24" fmla="*/ 483368 w 1571716"/>
              <a:gd name="connsiteY24" fmla="*/ 2121278 h 6856439"/>
              <a:gd name="connsiteX25" fmla="*/ 486447 w 1571716"/>
              <a:gd name="connsiteY25" fmla="*/ 2124357 h 6856439"/>
              <a:gd name="connsiteX26" fmla="*/ 1206881 w 1571716"/>
              <a:gd name="connsiteY26" fmla="*/ 2124357 h 6856439"/>
              <a:gd name="connsiteX27" fmla="*/ 1208421 w 1571716"/>
              <a:gd name="connsiteY27" fmla="*/ 2121278 h 6856439"/>
              <a:gd name="connsiteX28" fmla="*/ 1260760 w 1571716"/>
              <a:gd name="connsiteY28" fmla="*/ 2013521 h 6856439"/>
              <a:gd name="connsiteX29" fmla="*/ 1296166 w 1571716"/>
              <a:gd name="connsiteY29" fmla="*/ 1874976 h 6856439"/>
              <a:gd name="connsiteX30" fmla="*/ 484908 w 1571716"/>
              <a:gd name="connsiteY30" fmla="*/ 1514759 h 6856439"/>
              <a:gd name="connsiteX31" fmla="*/ 449502 w 1571716"/>
              <a:gd name="connsiteY31" fmla="*/ 1580953 h 6856439"/>
              <a:gd name="connsiteX32" fmla="*/ 397163 w 1571716"/>
              <a:gd name="connsiteY32" fmla="*/ 1734891 h 6856439"/>
              <a:gd name="connsiteX33" fmla="*/ 392544 w 1571716"/>
              <a:gd name="connsiteY33" fmla="*/ 1765679 h 6856439"/>
              <a:gd name="connsiteX34" fmla="*/ 1300784 w 1571716"/>
              <a:gd name="connsiteY34" fmla="*/ 1765679 h 6856439"/>
              <a:gd name="connsiteX35" fmla="*/ 1297705 w 1571716"/>
              <a:gd name="connsiteY35" fmla="*/ 1734891 h 6856439"/>
              <a:gd name="connsiteX36" fmla="*/ 1249984 w 1571716"/>
              <a:gd name="connsiteY36" fmla="*/ 1580953 h 6856439"/>
              <a:gd name="connsiteX37" fmla="*/ 1216118 w 1571716"/>
              <a:gd name="connsiteY37" fmla="*/ 1514759 h 6856439"/>
              <a:gd name="connsiteX38" fmla="*/ 138545 w 1571716"/>
              <a:gd name="connsiteY38" fmla="*/ 0 h 6856439"/>
              <a:gd name="connsiteX39" fmla="*/ 406398 w 1571716"/>
              <a:gd name="connsiteY39" fmla="*/ 0 h 6856439"/>
              <a:gd name="connsiteX40" fmla="*/ 455659 w 1571716"/>
              <a:gd name="connsiteY40" fmla="*/ 346363 h 6856439"/>
              <a:gd name="connsiteX41" fmla="*/ 777391 w 1571716"/>
              <a:gd name="connsiteY41" fmla="*/ 701962 h 6856439"/>
              <a:gd name="connsiteX42" fmla="*/ 652700 w 1571716"/>
              <a:gd name="connsiteY42" fmla="*/ 845125 h 6856439"/>
              <a:gd name="connsiteX43" fmla="*/ 628070 w 1571716"/>
              <a:gd name="connsiteY43" fmla="*/ 874373 h 6856439"/>
              <a:gd name="connsiteX44" fmla="*/ 255538 w 1571716"/>
              <a:gd name="connsiteY44" fmla="*/ 464896 h 6856439"/>
              <a:gd name="connsiteX45" fmla="*/ 138545 w 1571716"/>
              <a:gd name="connsiteY45" fmla="*/ 0 h 6856439"/>
              <a:gd name="connsiteX46" fmla="*/ 1231511 w 1571716"/>
              <a:gd name="connsiteY46" fmla="*/ 0 h 6856439"/>
              <a:gd name="connsiteX47" fmla="*/ 1460880 w 1571716"/>
              <a:gd name="connsiteY47" fmla="*/ 0 h 6856439"/>
              <a:gd name="connsiteX48" fmla="*/ 1319257 w 1571716"/>
              <a:gd name="connsiteY48" fmla="*/ 466435 h 6856439"/>
              <a:gd name="connsiteX49" fmla="*/ 1009839 w 1571716"/>
              <a:gd name="connsiteY49" fmla="*/ 865137 h 6856439"/>
              <a:gd name="connsiteX50" fmla="*/ 994445 w 1571716"/>
              <a:gd name="connsiteY50" fmla="*/ 883609 h 6856439"/>
              <a:gd name="connsiteX51" fmla="*/ 979052 w 1571716"/>
              <a:gd name="connsiteY51" fmla="*/ 902082 h 6856439"/>
              <a:gd name="connsiteX52" fmla="*/ 882070 w 1571716"/>
              <a:gd name="connsiteY52" fmla="*/ 1012918 h 6856439"/>
              <a:gd name="connsiteX53" fmla="*/ 828191 w 1571716"/>
              <a:gd name="connsiteY53" fmla="*/ 1072954 h 6856439"/>
              <a:gd name="connsiteX54" fmla="*/ 812798 w 1571716"/>
              <a:gd name="connsiteY54" fmla="*/ 1091427 h 6856439"/>
              <a:gd name="connsiteX55" fmla="*/ 797404 w 1571716"/>
              <a:gd name="connsiteY55" fmla="*/ 1109900 h 6856439"/>
              <a:gd name="connsiteX56" fmla="*/ 554180 w 1571716"/>
              <a:gd name="connsiteY56" fmla="*/ 1411620 h 6856439"/>
              <a:gd name="connsiteX57" fmla="*/ 1145306 w 1571716"/>
              <a:gd name="connsiteY57" fmla="*/ 1411620 h 6856439"/>
              <a:gd name="connsiteX58" fmla="*/ 866676 w 1571716"/>
              <a:gd name="connsiteY58" fmla="*/ 1106821 h 6856439"/>
              <a:gd name="connsiteX59" fmla="*/ 925173 w 1571716"/>
              <a:gd name="connsiteY59" fmla="*/ 1040627 h 6856439"/>
              <a:gd name="connsiteX60" fmla="*/ 1017536 w 1571716"/>
              <a:gd name="connsiteY60" fmla="*/ 934409 h 6856439"/>
              <a:gd name="connsiteX61" fmla="*/ 1544007 w 1571716"/>
              <a:gd name="connsiteY61" fmla="*/ 1798006 h 6856439"/>
              <a:gd name="connsiteX62" fmla="*/ 1071415 w 1571716"/>
              <a:gd name="connsiteY62" fmla="*/ 2620040 h 6856439"/>
              <a:gd name="connsiteX63" fmla="*/ 966736 w 1571716"/>
              <a:gd name="connsiteY63" fmla="*/ 2535374 h 6856439"/>
              <a:gd name="connsiteX64" fmla="*/ 891306 w 1571716"/>
              <a:gd name="connsiteY64" fmla="*/ 2475338 h 6856439"/>
              <a:gd name="connsiteX65" fmla="*/ 1132990 w 1571716"/>
              <a:gd name="connsiteY65" fmla="*/ 2235193 h 6856439"/>
              <a:gd name="connsiteX66" fmla="*/ 564956 w 1571716"/>
              <a:gd name="connsiteY66" fmla="*/ 2235193 h 6856439"/>
              <a:gd name="connsiteX67" fmla="*/ 815876 w 1571716"/>
              <a:gd name="connsiteY67" fmla="*/ 2475338 h 6856439"/>
              <a:gd name="connsiteX68" fmla="*/ 834349 w 1571716"/>
              <a:gd name="connsiteY68" fmla="*/ 2490731 h 6856439"/>
              <a:gd name="connsiteX69" fmla="*/ 852822 w 1571716"/>
              <a:gd name="connsiteY69" fmla="*/ 2506125 h 6856439"/>
              <a:gd name="connsiteX70" fmla="*/ 931331 w 1571716"/>
              <a:gd name="connsiteY70" fmla="*/ 2569240 h 6856439"/>
              <a:gd name="connsiteX71" fmla="*/ 1032930 w 1571716"/>
              <a:gd name="connsiteY71" fmla="*/ 2650828 h 6856439"/>
              <a:gd name="connsiteX72" fmla="*/ 1051403 w 1571716"/>
              <a:gd name="connsiteY72" fmla="*/ 2666222 h 6856439"/>
              <a:gd name="connsiteX73" fmla="*/ 1069876 w 1571716"/>
              <a:gd name="connsiteY73" fmla="*/ 2681616 h 6856439"/>
              <a:gd name="connsiteX74" fmla="*/ 1487050 w 1571716"/>
              <a:gd name="connsiteY74" fmla="*/ 3218862 h 6856439"/>
              <a:gd name="connsiteX75" fmla="*/ 1231511 w 1571716"/>
              <a:gd name="connsiteY75" fmla="*/ 3218862 h 6856439"/>
              <a:gd name="connsiteX76" fmla="*/ 1203802 w 1571716"/>
              <a:gd name="connsiteY76" fmla="*/ 3163444 h 6856439"/>
              <a:gd name="connsiteX77" fmla="*/ 440266 w 1571716"/>
              <a:gd name="connsiteY77" fmla="*/ 3163444 h 6856439"/>
              <a:gd name="connsiteX78" fmla="*/ 401781 w 1571716"/>
              <a:gd name="connsiteY78" fmla="*/ 3226560 h 6856439"/>
              <a:gd name="connsiteX79" fmla="*/ 361757 w 1571716"/>
              <a:gd name="connsiteY79" fmla="*/ 3380498 h 6856439"/>
              <a:gd name="connsiteX80" fmla="*/ 363296 w 1571716"/>
              <a:gd name="connsiteY80" fmla="*/ 3414365 h 6856439"/>
              <a:gd name="connsiteX81" fmla="*/ 880531 w 1571716"/>
              <a:gd name="connsiteY81" fmla="*/ 3414365 h 6856439"/>
              <a:gd name="connsiteX82" fmla="*/ 880531 w 1571716"/>
              <a:gd name="connsiteY82" fmla="*/ 3522122 h 6856439"/>
              <a:gd name="connsiteX83" fmla="*/ 377151 w 1571716"/>
              <a:gd name="connsiteY83" fmla="*/ 3522122 h 6856439"/>
              <a:gd name="connsiteX84" fmla="*/ 415635 w 1571716"/>
              <a:gd name="connsiteY84" fmla="*/ 3642194 h 6856439"/>
              <a:gd name="connsiteX85" fmla="*/ 467974 w 1571716"/>
              <a:gd name="connsiteY85" fmla="*/ 3749952 h 6856439"/>
              <a:gd name="connsiteX86" fmla="*/ 481829 w 1571716"/>
              <a:gd name="connsiteY86" fmla="*/ 3771503 h 6856439"/>
              <a:gd name="connsiteX87" fmla="*/ 1169936 w 1571716"/>
              <a:gd name="connsiteY87" fmla="*/ 3771503 h 6856439"/>
              <a:gd name="connsiteX88" fmla="*/ 1183790 w 1571716"/>
              <a:gd name="connsiteY88" fmla="*/ 3749952 h 6856439"/>
              <a:gd name="connsiteX89" fmla="*/ 1206881 w 1571716"/>
              <a:gd name="connsiteY89" fmla="*/ 3709927 h 6856439"/>
              <a:gd name="connsiteX90" fmla="*/ 1468577 w 1571716"/>
              <a:gd name="connsiteY90" fmla="*/ 3709927 h 6856439"/>
              <a:gd name="connsiteX91" fmla="*/ 999064 w 1571716"/>
              <a:gd name="connsiteY91" fmla="*/ 4279501 h 6856439"/>
              <a:gd name="connsiteX92" fmla="*/ 980591 w 1571716"/>
              <a:gd name="connsiteY92" fmla="*/ 4294895 h 6856439"/>
              <a:gd name="connsiteX93" fmla="*/ 962118 w 1571716"/>
              <a:gd name="connsiteY93" fmla="*/ 4310289 h 6856439"/>
              <a:gd name="connsiteX94" fmla="*/ 811258 w 1571716"/>
              <a:gd name="connsiteY94" fmla="*/ 4431901 h 6856439"/>
              <a:gd name="connsiteX95" fmla="*/ 782010 w 1571716"/>
              <a:gd name="connsiteY95" fmla="*/ 4454992 h 6856439"/>
              <a:gd name="connsiteX96" fmla="*/ 761998 w 1571716"/>
              <a:gd name="connsiteY96" fmla="*/ 4470385 h 6856439"/>
              <a:gd name="connsiteX97" fmla="*/ 741986 w 1571716"/>
              <a:gd name="connsiteY97" fmla="*/ 4484240 h 6856439"/>
              <a:gd name="connsiteX98" fmla="*/ 454120 w 1571716"/>
              <a:gd name="connsiteY98" fmla="*/ 4738239 h 6856439"/>
              <a:gd name="connsiteX99" fmla="*/ 1066797 w 1571716"/>
              <a:gd name="connsiteY99" fmla="*/ 4738239 h 6856439"/>
              <a:gd name="connsiteX100" fmla="*/ 818955 w 1571716"/>
              <a:gd name="connsiteY100" fmla="*/ 4487319 h 6856439"/>
              <a:gd name="connsiteX101" fmla="*/ 846664 w 1571716"/>
              <a:gd name="connsiteY101" fmla="*/ 4465767 h 6856439"/>
              <a:gd name="connsiteX102" fmla="*/ 997524 w 1571716"/>
              <a:gd name="connsiteY102" fmla="*/ 4342616 h 6856439"/>
              <a:gd name="connsiteX103" fmla="*/ 1522456 w 1571716"/>
              <a:gd name="connsiteY103" fmla="*/ 5161572 h 6856439"/>
              <a:gd name="connsiteX104" fmla="*/ 992906 w 1571716"/>
              <a:gd name="connsiteY104" fmla="*/ 5980527 h 6856439"/>
              <a:gd name="connsiteX105" fmla="*/ 928252 w 1571716"/>
              <a:gd name="connsiteY105" fmla="*/ 5926648 h 6856439"/>
              <a:gd name="connsiteX106" fmla="*/ 815876 w 1571716"/>
              <a:gd name="connsiteY106" fmla="*/ 5834285 h 6856439"/>
              <a:gd name="connsiteX107" fmla="*/ 1051403 w 1571716"/>
              <a:gd name="connsiteY107" fmla="*/ 5609534 h 6856439"/>
              <a:gd name="connsiteX108" fmla="*/ 494144 w 1571716"/>
              <a:gd name="connsiteY108" fmla="*/ 5609534 h 6856439"/>
              <a:gd name="connsiteX109" fmla="*/ 740446 w 1571716"/>
              <a:gd name="connsiteY109" fmla="*/ 5834285 h 6856439"/>
              <a:gd name="connsiteX110" fmla="*/ 758919 w 1571716"/>
              <a:gd name="connsiteY110" fmla="*/ 5849679 h 6856439"/>
              <a:gd name="connsiteX111" fmla="*/ 777392 w 1571716"/>
              <a:gd name="connsiteY111" fmla="*/ 5865073 h 6856439"/>
              <a:gd name="connsiteX112" fmla="*/ 891306 w 1571716"/>
              <a:gd name="connsiteY112" fmla="*/ 5960515 h 6856439"/>
              <a:gd name="connsiteX113" fmla="*/ 954421 w 1571716"/>
              <a:gd name="connsiteY113" fmla="*/ 6012854 h 6856439"/>
              <a:gd name="connsiteX114" fmla="*/ 972894 w 1571716"/>
              <a:gd name="connsiteY114" fmla="*/ 6028248 h 6856439"/>
              <a:gd name="connsiteX115" fmla="*/ 991367 w 1571716"/>
              <a:gd name="connsiteY115" fmla="*/ 6043642 h 6856439"/>
              <a:gd name="connsiteX116" fmla="*/ 1571716 w 1571716"/>
              <a:gd name="connsiteY116" fmla="*/ 6853361 h 6856439"/>
              <a:gd name="connsiteX117" fmla="*/ 1330032 w 1571716"/>
              <a:gd name="connsiteY117" fmla="*/ 6853361 h 6856439"/>
              <a:gd name="connsiteX118" fmla="*/ 814337 w 1571716"/>
              <a:gd name="connsiteY118" fmla="*/ 6192962 h 6856439"/>
              <a:gd name="connsiteX119" fmla="*/ 795864 w 1571716"/>
              <a:gd name="connsiteY119" fmla="*/ 6177568 h 6856439"/>
              <a:gd name="connsiteX120" fmla="*/ 777392 w 1571716"/>
              <a:gd name="connsiteY120" fmla="*/ 6162175 h 6856439"/>
              <a:gd name="connsiteX121" fmla="*/ 726592 w 1571716"/>
              <a:gd name="connsiteY121" fmla="*/ 6120611 h 6856439"/>
              <a:gd name="connsiteX122" fmla="*/ 600362 w 1571716"/>
              <a:gd name="connsiteY122" fmla="*/ 6015933 h 6856439"/>
              <a:gd name="connsiteX123" fmla="*/ 581889 w 1571716"/>
              <a:gd name="connsiteY123" fmla="*/ 6000539 h 6856439"/>
              <a:gd name="connsiteX124" fmla="*/ 563417 w 1571716"/>
              <a:gd name="connsiteY124" fmla="*/ 5985145 h 6856439"/>
              <a:gd name="connsiteX125" fmla="*/ 0 w 1571716"/>
              <a:gd name="connsiteY125" fmla="*/ 5147717 h 6856439"/>
              <a:gd name="connsiteX126" fmla="*/ 581889 w 1571716"/>
              <a:gd name="connsiteY126" fmla="*/ 4322604 h 6856439"/>
              <a:gd name="connsiteX127" fmla="*/ 600362 w 1571716"/>
              <a:gd name="connsiteY127" fmla="*/ 4307210 h 6856439"/>
              <a:gd name="connsiteX128" fmla="*/ 618835 w 1571716"/>
              <a:gd name="connsiteY128" fmla="*/ 4291816 h 6856439"/>
              <a:gd name="connsiteX129" fmla="*/ 651162 w 1571716"/>
              <a:gd name="connsiteY129" fmla="*/ 4265647 h 6856439"/>
              <a:gd name="connsiteX130" fmla="*/ 798943 w 1571716"/>
              <a:gd name="connsiteY130" fmla="*/ 4147114 h 6856439"/>
              <a:gd name="connsiteX131" fmla="*/ 817416 w 1571716"/>
              <a:gd name="connsiteY131" fmla="*/ 4131720 h 6856439"/>
              <a:gd name="connsiteX132" fmla="*/ 835888 w 1571716"/>
              <a:gd name="connsiteY132" fmla="*/ 4116326 h 6856439"/>
              <a:gd name="connsiteX133" fmla="*/ 1088348 w 1571716"/>
              <a:gd name="connsiteY133" fmla="*/ 3874642 h 6856439"/>
              <a:gd name="connsiteX134" fmla="*/ 555720 w 1571716"/>
              <a:gd name="connsiteY134" fmla="*/ 3874642 h 6856439"/>
              <a:gd name="connsiteX135" fmla="*/ 763537 w 1571716"/>
              <a:gd name="connsiteY135" fmla="*/ 4113247 h 6856439"/>
              <a:gd name="connsiteX136" fmla="*/ 615756 w 1571716"/>
              <a:gd name="connsiteY136" fmla="*/ 4231780 h 6856439"/>
              <a:gd name="connsiteX137" fmla="*/ 583429 w 1571716"/>
              <a:gd name="connsiteY137" fmla="*/ 4257950 h 6856439"/>
              <a:gd name="connsiteX138" fmla="*/ 120073 w 1571716"/>
              <a:gd name="connsiteY138" fmla="*/ 3374341 h 6856439"/>
              <a:gd name="connsiteX139" fmla="*/ 629610 w 1571716"/>
              <a:gd name="connsiteY139" fmla="*/ 2672379 h 6856439"/>
              <a:gd name="connsiteX140" fmla="*/ 735828 w 1571716"/>
              <a:gd name="connsiteY140" fmla="*/ 2758585 h 6856439"/>
              <a:gd name="connsiteX141" fmla="*/ 811258 w 1571716"/>
              <a:gd name="connsiteY141" fmla="*/ 2818621 h 6856439"/>
              <a:gd name="connsiteX142" fmla="*/ 535708 w 1571716"/>
              <a:gd name="connsiteY142" fmla="*/ 3049530 h 6856439"/>
              <a:gd name="connsiteX143" fmla="*/ 1131451 w 1571716"/>
              <a:gd name="connsiteY143" fmla="*/ 3049530 h 6856439"/>
              <a:gd name="connsiteX144" fmla="*/ 891306 w 1571716"/>
              <a:gd name="connsiteY144" fmla="*/ 2820161 h 6856439"/>
              <a:gd name="connsiteX145" fmla="*/ 872834 w 1571716"/>
              <a:gd name="connsiteY145" fmla="*/ 2804767 h 6856439"/>
              <a:gd name="connsiteX146" fmla="*/ 852822 w 1571716"/>
              <a:gd name="connsiteY146" fmla="*/ 2789373 h 6856439"/>
              <a:gd name="connsiteX147" fmla="*/ 772774 w 1571716"/>
              <a:gd name="connsiteY147" fmla="*/ 2724719 h 6856439"/>
              <a:gd name="connsiteX148" fmla="*/ 671174 w 1571716"/>
              <a:gd name="connsiteY148" fmla="*/ 2643131 h 6856439"/>
              <a:gd name="connsiteX149" fmla="*/ 652701 w 1571716"/>
              <a:gd name="connsiteY149" fmla="*/ 2627737 h 6856439"/>
              <a:gd name="connsiteX150" fmla="*/ 634229 w 1571716"/>
              <a:gd name="connsiteY150" fmla="*/ 2612343 h 6856439"/>
              <a:gd name="connsiteX151" fmla="*/ 153939 w 1571716"/>
              <a:gd name="connsiteY151" fmla="*/ 1791849 h 6856439"/>
              <a:gd name="connsiteX152" fmla="*/ 634229 w 1571716"/>
              <a:gd name="connsiteY152" fmla="*/ 943646 h 6856439"/>
              <a:gd name="connsiteX153" fmla="*/ 649622 w 1571716"/>
              <a:gd name="connsiteY153" fmla="*/ 925173 h 6856439"/>
              <a:gd name="connsiteX154" fmla="*/ 665016 w 1571716"/>
              <a:gd name="connsiteY154" fmla="*/ 906700 h 6856439"/>
              <a:gd name="connsiteX155" fmla="*/ 695804 w 1571716"/>
              <a:gd name="connsiteY155" fmla="*/ 872834 h 6856439"/>
              <a:gd name="connsiteX156" fmla="*/ 815876 w 1571716"/>
              <a:gd name="connsiteY156" fmla="*/ 735828 h 6856439"/>
              <a:gd name="connsiteX157" fmla="*/ 831270 w 1571716"/>
              <a:gd name="connsiteY157" fmla="*/ 717355 h 6856439"/>
              <a:gd name="connsiteX158" fmla="*/ 846664 w 1571716"/>
              <a:gd name="connsiteY158" fmla="*/ 698883 h 6856439"/>
              <a:gd name="connsiteX159" fmla="*/ 1114518 w 1571716"/>
              <a:gd name="connsiteY159" fmla="*/ 350981 h 6856439"/>
              <a:gd name="connsiteX160" fmla="*/ 1231511 w 1571716"/>
              <a:gd name="connsiteY160" fmla="*/ 0 h 685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571716" h="6856439">
                <a:moveTo>
                  <a:pt x="564956" y="6049798"/>
                </a:moveTo>
                <a:cubicBezTo>
                  <a:pt x="606520" y="6085204"/>
                  <a:pt x="649622" y="6120610"/>
                  <a:pt x="694265" y="6156016"/>
                </a:cubicBezTo>
                <a:cubicBezTo>
                  <a:pt x="709659" y="6169870"/>
                  <a:pt x="726592" y="6182186"/>
                  <a:pt x="741986" y="6196040"/>
                </a:cubicBezTo>
                <a:cubicBezTo>
                  <a:pt x="475671" y="6423871"/>
                  <a:pt x="241684" y="6640925"/>
                  <a:pt x="241684" y="6856439"/>
                </a:cubicBezTo>
                <a:lnTo>
                  <a:pt x="0" y="6856439"/>
                </a:lnTo>
                <a:cubicBezTo>
                  <a:pt x="0" y="6556258"/>
                  <a:pt x="274011" y="6297641"/>
                  <a:pt x="564956" y="6049798"/>
                </a:cubicBezTo>
                <a:close/>
                <a:moveTo>
                  <a:pt x="252460" y="5232384"/>
                </a:moveTo>
                <a:cubicBezTo>
                  <a:pt x="261696" y="5275487"/>
                  <a:pt x="278630" y="5318590"/>
                  <a:pt x="301721" y="5361692"/>
                </a:cubicBezTo>
                <a:cubicBezTo>
                  <a:pt x="320193" y="5397099"/>
                  <a:pt x="344823" y="5434044"/>
                  <a:pt x="370993" y="5469450"/>
                </a:cubicBezTo>
                <a:cubicBezTo>
                  <a:pt x="377151" y="5478686"/>
                  <a:pt x="384848" y="5487922"/>
                  <a:pt x="392544" y="5497159"/>
                </a:cubicBezTo>
                <a:lnTo>
                  <a:pt x="1146845" y="5497159"/>
                </a:lnTo>
                <a:cubicBezTo>
                  <a:pt x="1153003" y="5487922"/>
                  <a:pt x="1160700" y="5478686"/>
                  <a:pt x="1166857" y="5469450"/>
                </a:cubicBezTo>
                <a:cubicBezTo>
                  <a:pt x="1193027" y="5434044"/>
                  <a:pt x="1214578" y="5398638"/>
                  <a:pt x="1231511" y="5361692"/>
                </a:cubicBezTo>
                <a:cubicBezTo>
                  <a:pt x="1251524" y="5318590"/>
                  <a:pt x="1266917" y="5275487"/>
                  <a:pt x="1276154" y="5232384"/>
                </a:cubicBezTo>
                <a:close/>
                <a:moveTo>
                  <a:pt x="355599" y="4853693"/>
                </a:moveTo>
                <a:cubicBezTo>
                  <a:pt x="334048" y="4882942"/>
                  <a:pt x="314036" y="4913730"/>
                  <a:pt x="297102" y="4944517"/>
                </a:cubicBezTo>
                <a:cubicBezTo>
                  <a:pt x="269393" y="4993778"/>
                  <a:pt x="252460" y="5046117"/>
                  <a:pt x="244763" y="5098456"/>
                </a:cubicBezTo>
                <a:cubicBezTo>
                  <a:pt x="244763" y="5104614"/>
                  <a:pt x="243224" y="5110771"/>
                  <a:pt x="243224" y="5116929"/>
                </a:cubicBezTo>
                <a:lnTo>
                  <a:pt x="1277693" y="5116929"/>
                </a:lnTo>
                <a:cubicBezTo>
                  <a:pt x="1276154" y="5110771"/>
                  <a:pt x="1276154" y="5104614"/>
                  <a:pt x="1274614" y="5098456"/>
                </a:cubicBezTo>
                <a:cubicBezTo>
                  <a:pt x="1263839" y="5047656"/>
                  <a:pt x="1243827" y="4995317"/>
                  <a:pt x="1216118" y="4944517"/>
                </a:cubicBezTo>
                <a:cubicBezTo>
                  <a:pt x="1199184" y="4913730"/>
                  <a:pt x="1179172" y="4884481"/>
                  <a:pt x="1157621" y="4853693"/>
                </a:cubicBezTo>
                <a:close/>
                <a:moveTo>
                  <a:pt x="397163" y="1874976"/>
                </a:moveTo>
                <a:cubicBezTo>
                  <a:pt x="403320" y="1922697"/>
                  <a:pt x="414096" y="1968879"/>
                  <a:pt x="431029" y="2013521"/>
                </a:cubicBezTo>
                <a:cubicBezTo>
                  <a:pt x="444884" y="2050466"/>
                  <a:pt x="463356" y="2087412"/>
                  <a:pt x="483368" y="2121278"/>
                </a:cubicBezTo>
                <a:cubicBezTo>
                  <a:pt x="484908" y="2122817"/>
                  <a:pt x="484908" y="2122817"/>
                  <a:pt x="486447" y="2124357"/>
                </a:cubicBezTo>
                <a:lnTo>
                  <a:pt x="1206881" y="2124357"/>
                </a:lnTo>
                <a:cubicBezTo>
                  <a:pt x="1206881" y="2122817"/>
                  <a:pt x="1208421" y="2122817"/>
                  <a:pt x="1208421" y="2121278"/>
                </a:cubicBezTo>
                <a:cubicBezTo>
                  <a:pt x="1228433" y="2087412"/>
                  <a:pt x="1246905" y="2050466"/>
                  <a:pt x="1260760" y="2013521"/>
                </a:cubicBezTo>
                <a:cubicBezTo>
                  <a:pt x="1277693" y="1970418"/>
                  <a:pt x="1290008" y="1922697"/>
                  <a:pt x="1296166" y="1874976"/>
                </a:cubicBezTo>
                <a:close/>
                <a:moveTo>
                  <a:pt x="484908" y="1514759"/>
                </a:moveTo>
                <a:cubicBezTo>
                  <a:pt x="472593" y="1537850"/>
                  <a:pt x="460278" y="1559401"/>
                  <a:pt x="449502" y="1580953"/>
                </a:cubicBezTo>
                <a:cubicBezTo>
                  <a:pt x="423332" y="1633292"/>
                  <a:pt x="404860" y="1685631"/>
                  <a:pt x="397163" y="1734891"/>
                </a:cubicBezTo>
                <a:cubicBezTo>
                  <a:pt x="395623" y="1745667"/>
                  <a:pt x="394084" y="1756443"/>
                  <a:pt x="392544" y="1765679"/>
                </a:cubicBezTo>
                <a:lnTo>
                  <a:pt x="1300784" y="1765679"/>
                </a:lnTo>
                <a:cubicBezTo>
                  <a:pt x="1300784" y="1754904"/>
                  <a:pt x="1299245" y="1745667"/>
                  <a:pt x="1297705" y="1734891"/>
                </a:cubicBezTo>
                <a:cubicBezTo>
                  <a:pt x="1290008" y="1684092"/>
                  <a:pt x="1273075" y="1631752"/>
                  <a:pt x="1249984" y="1580953"/>
                </a:cubicBezTo>
                <a:cubicBezTo>
                  <a:pt x="1240748" y="1557862"/>
                  <a:pt x="1228433" y="1536310"/>
                  <a:pt x="1216118" y="1514759"/>
                </a:cubicBezTo>
                <a:close/>
                <a:moveTo>
                  <a:pt x="138545" y="0"/>
                </a:moveTo>
                <a:lnTo>
                  <a:pt x="406398" y="0"/>
                </a:lnTo>
                <a:cubicBezTo>
                  <a:pt x="394083" y="116994"/>
                  <a:pt x="406398" y="233987"/>
                  <a:pt x="455659" y="346363"/>
                </a:cubicBezTo>
                <a:cubicBezTo>
                  <a:pt x="515695" y="483368"/>
                  <a:pt x="658858" y="586507"/>
                  <a:pt x="777391" y="701962"/>
                </a:cubicBezTo>
                <a:cubicBezTo>
                  <a:pt x="735827" y="749683"/>
                  <a:pt x="694264" y="797404"/>
                  <a:pt x="652700" y="845125"/>
                </a:cubicBezTo>
                <a:cubicBezTo>
                  <a:pt x="645004" y="854361"/>
                  <a:pt x="635767" y="865137"/>
                  <a:pt x="628070" y="874373"/>
                </a:cubicBezTo>
                <a:cubicBezTo>
                  <a:pt x="494143" y="745065"/>
                  <a:pt x="340204" y="621913"/>
                  <a:pt x="255538" y="464896"/>
                </a:cubicBezTo>
                <a:cubicBezTo>
                  <a:pt x="169332" y="304799"/>
                  <a:pt x="137005" y="147782"/>
                  <a:pt x="138545" y="0"/>
                </a:cubicBezTo>
                <a:close/>
                <a:moveTo>
                  <a:pt x="1231511" y="0"/>
                </a:moveTo>
                <a:lnTo>
                  <a:pt x="1460880" y="0"/>
                </a:lnTo>
                <a:cubicBezTo>
                  <a:pt x="1451644" y="144703"/>
                  <a:pt x="1410080" y="298642"/>
                  <a:pt x="1319257" y="466435"/>
                </a:cubicBezTo>
                <a:cubicBezTo>
                  <a:pt x="1239208" y="609598"/>
                  <a:pt x="1120675" y="737368"/>
                  <a:pt x="1009839" y="865137"/>
                </a:cubicBezTo>
                <a:cubicBezTo>
                  <a:pt x="1005221" y="871294"/>
                  <a:pt x="999064" y="877452"/>
                  <a:pt x="994445" y="883609"/>
                </a:cubicBezTo>
                <a:cubicBezTo>
                  <a:pt x="989827" y="889767"/>
                  <a:pt x="983670" y="895925"/>
                  <a:pt x="979052" y="902082"/>
                </a:cubicBezTo>
                <a:cubicBezTo>
                  <a:pt x="946724" y="939027"/>
                  <a:pt x="914397" y="975973"/>
                  <a:pt x="882070" y="1012918"/>
                </a:cubicBezTo>
                <a:cubicBezTo>
                  <a:pt x="863597" y="1032930"/>
                  <a:pt x="845125" y="1052942"/>
                  <a:pt x="828191" y="1072954"/>
                </a:cubicBezTo>
                <a:cubicBezTo>
                  <a:pt x="823573" y="1079112"/>
                  <a:pt x="817416" y="1085269"/>
                  <a:pt x="812798" y="1091427"/>
                </a:cubicBezTo>
                <a:cubicBezTo>
                  <a:pt x="808179" y="1097585"/>
                  <a:pt x="802022" y="1103742"/>
                  <a:pt x="797404" y="1109900"/>
                </a:cubicBezTo>
                <a:cubicBezTo>
                  <a:pt x="706580" y="1213039"/>
                  <a:pt x="623453" y="1314638"/>
                  <a:pt x="554180" y="1411620"/>
                </a:cubicBezTo>
                <a:lnTo>
                  <a:pt x="1145306" y="1411620"/>
                </a:lnTo>
                <a:cubicBezTo>
                  <a:pt x="1068336" y="1310020"/>
                  <a:pt x="971355" y="1209960"/>
                  <a:pt x="866676" y="1106821"/>
                </a:cubicBezTo>
                <a:cubicBezTo>
                  <a:pt x="886688" y="1085269"/>
                  <a:pt x="905161" y="1062179"/>
                  <a:pt x="925173" y="1040627"/>
                </a:cubicBezTo>
                <a:cubicBezTo>
                  <a:pt x="955961" y="1005221"/>
                  <a:pt x="986749" y="969815"/>
                  <a:pt x="1017536" y="934409"/>
                </a:cubicBezTo>
                <a:cubicBezTo>
                  <a:pt x="1299245" y="1206881"/>
                  <a:pt x="1544007" y="1474735"/>
                  <a:pt x="1544007" y="1798006"/>
                </a:cubicBezTo>
                <a:cubicBezTo>
                  <a:pt x="1544007" y="2153605"/>
                  <a:pt x="1323875" y="2406065"/>
                  <a:pt x="1071415" y="2620040"/>
                </a:cubicBezTo>
                <a:cubicBezTo>
                  <a:pt x="1036009" y="2590792"/>
                  <a:pt x="1002142" y="2563083"/>
                  <a:pt x="966736" y="2535374"/>
                </a:cubicBezTo>
                <a:cubicBezTo>
                  <a:pt x="942106" y="2515362"/>
                  <a:pt x="915937" y="2495350"/>
                  <a:pt x="891306" y="2475338"/>
                </a:cubicBezTo>
                <a:cubicBezTo>
                  <a:pt x="980591" y="2399907"/>
                  <a:pt x="1065257" y="2319859"/>
                  <a:pt x="1132990" y="2235193"/>
                </a:cubicBezTo>
                <a:lnTo>
                  <a:pt x="564956" y="2235193"/>
                </a:lnTo>
                <a:cubicBezTo>
                  <a:pt x="635768" y="2319859"/>
                  <a:pt x="723513" y="2398368"/>
                  <a:pt x="815876" y="2475338"/>
                </a:cubicBezTo>
                <a:cubicBezTo>
                  <a:pt x="822034" y="2479956"/>
                  <a:pt x="828191" y="2486113"/>
                  <a:pt x="834349" y="2490731"/>
                </a:cubicBezTo>
                <a:cubicBezTo>
                  <a:pt x="840507" y="2495350"/>
                  <a:pt x="846664" y="2501507"/>
                  <a:pt x="852822" y="2506125"/>
                </a:cubicBezTo>
                <a:cubicBezTo>
                  <a:pt x="878991" y="2526137"/>
                  <a:pt x="905161" y="2547689"/>
                  <a:pt x="931331" y="2569240"/>
                </a:cubicBezTo>
                <a:cubicBezTo>
                  <a:pt x="965197" y="2596949"/>
                  <a:pt x="999064" y="2623119"/>
                  <a:pt x="1032930" y="2650828"/>
                </a:cubicBezTo>
                <a:cubicBezTo>
                  <a:pt x="1039088" y="2655446"/>
                  <a:pt x="1045245" y="2661604"/>
                  <a:pt x="1051403" y="2666222"/>
                </a:cubicBezTo>
                <a:cubicBezTo>
                  <a:pt x="1057560" y="2670840"/>
                  <a:pt x="1063718" y="2676997"/>
                  <a:pt x="1069876" y="2681616"/>
                </a:cubicBezTo>
                <a:cubicBezTo>
                  <a:pt x="1251524" y="2834015"/>
                  <a:pt x="1417777" y="3000270"/>
                  <a:pt x="1487050" y="3218862"/>
                </a:cubicBezTo>
                <a:lnTo>
                  <a:pt x="1231511" y="3218862"/>
                </a:lnTo>
                <a:cubicBezTo>
                  <a:pt x="1223814" y="3200390"/>
                  <a:pt x="1214578" y="3181917"/>
                  <a:pt x="1203802" y="3163444"/>
                </a:cubicBezTo>
                <a:lnTo>
                  <a:pt x="440266" y="3163444"/>
                </a:lnTo>
                <a:cubicBezTo>
                  <a:pt x="426411" y="3184997"/>
                  <a:pt x="412556" y="3205008"/>
                  <a:pt x="401781" y="3226560"/>
                </a:cubicBezTo>
                <a:cubicBezTo>
                  <a:pt x="377151" y="3275820"/>
                  <a:pt x="361757" y="3326620"/>
                  <a:pt x="361757" y="3380498"/>
                </a:cubicBezTo>
                <a:cubicBezTo>
                  <a:pt x="361757" y="3391274"/>
                  <a:pt x="363296" y="3403590"/>
                  <a:pt x="363296" y="3414365"/>
                </a:cubicBezTo>
                <a:lnTo>
                  <a:pt x="880531" y="3414365"/>
                </a:lnTo>
                <a:lnTo>
                  <a:pt x="880531" y="3522122"/>
                </a:lnTo>
                <a:lnTo>
                  <a:pt x="377151" y="3522122"/>
                </a:lnTo>
                <a:cubicBezTo>
                  <a:pt x="386387" y="3562146"/>
                  <a:pt x="400241" y="3602170"/>
                  <a:pt x="415635" y="3642194"/>
                </a:cubicBezTo>
                <a:cubicBezTo>
                  <a:pt x="429490" y="3679140"/>
                  <a:pt x="447962" y="3714546"/>
                  <a:pt x="467974" y="3749952"/>
                </a:cubicBezTo>
                <a:cubicBezTo>
                  <a:pt x="472593" y="3756109"/>
                  <a:pt x="477211" y="3763806"/>
                  <a:pt x="481829" y="3771503"/>
                </a:cubicBezTo>
                <a:lnTo>
                  <a:pt x="1169936" y="3771503"/>
                </a:lnTo>
                <a:cubicBezTo>
                  <a:pt x="1174554" y="3765345"/>
                  <a:pt x="1179172" y="3757648"/>
                  <a:pt x="1183790" y="3749952"/>
                </a:cubicBezTo>
                <a:cubicBezTo>
                  <a:pt x="1191487" y="3736097"/>
                  <a:pt x="1199184" y="3723782"/>
                  <a:pt x="1206881" y="3709927"/>
                </a:cubicBezTo>
                <a:lnTo>
                  <a:pt x="1468577" y="3709927"/>
                </a:lnTo>
                <a:cubicBezTo>
                  <a:pt x="1380832" y="3928520"/>
                  <a:pt x="1196105" y="4113247"/>
                  <a:pt x="999064" y="4279501"/>
                </a:cubicBezTo>
                <a:cubicBezTo>
                  <a:pt x="992906" y="4284119"/>
                  <a:pt x="986749" y="4290277"/>
                  <a:pt x="980591" y="4294895"/>
                </a:cubicBezTo>
                <a:cubicBezTo>
                  <a:pt x="974433" y="4299513"/>
                  <a:pt x="968276" y="4305671"/>
                  <a:pt x="962118" y="4310289"/>
                </a:cubicBezTo>
                <a:cubicBezTo>
                  <a:pt x="911319" y="4351853"/>
                  <a:pt x="860519" y="4391876"/>
                  <a:pt x="811258" y="4431901"/>
                </a:cubicBezTo>
                <a:cubicBezTo>
                  <a:pt x="800483" y="4439598"/>
                  <a:pt x="791246" y="4447295"/>
                  <a:pt x="782010" y="4454992"/>
                </a:cubicBezTo>
                <a:cubicBezTo>
                  <a:pt x="774313" y="4459610"/>
                  <a:pt x="768155" y="4465767"/>
                  <a:pt x="761998" y="4470385"/>
                </a:cubicBezTo>
                <a:cubicBezTo>
                  <a:pt x="755840" y="4476543"/>
                  <a:pt x="749683" y="4481161"/>
                  <a:pt x="741986" y="4484240"/>
                </a:cubicBezTo>
                <a:cubicBezTo>
                  <a:pt x="637307" y="4570446"/>
                  <a:pt x="537247" y="4653573"/>
                  <a:pt x="454120" y="4738239"/>
                </a:cubicBezTo>
                <a:lnTo>
                  <a:pt x="1066797" y="4738239"/>
                </a:lnTo>
                <a:cubicBezTo>
                  <a:pt x="994445" y="4655112"/>
                  <a:pt x="908240" y="4571985"/>
                  <a:pt x="818955" y="4487319"/>
                </a:cubicBezTo>
                <a:cubicBezTo>
                  <a:pt x="828191" y="4481161"/>
                  <a:pt x="837428" y="4473464"/>
                  <a:pt x="846664" y="4465767"/>
                </a:cubicBezTo>
                <a:cubicBezTo>
                  <a:pt x="895925" y="4425743"/>
                  <a:pt x="946724" y="4384180"/>
                  <a:pt x="997524" y="4342616"/>
                </a:cubicBezTo>
                <a:cubicBezTo>
                  <a:pt x="1271535" y="4604312"/>
                  <a:pt x="1522456" y="4853693"/>
                  <a:pt x="1522456" y="5161572"/>
                </a:cubicBezTo>
                <a:cubicBezTo>
                  <a:pt x="1522456" y="5472529"/>
                  <a:pt x="1274614" y="5734225"/>
                  <a:pt x="992906" y="5980527"/>
                </a:cubicBezTo>
                <a:cubicBezTo>
                  <a:pt x="971355" y="5962054"/>
                  <a:pt x="949803" y="5945121"/>
                  <a:pt x="928252" y="5926648"/>
                </a:cubicBezTo>
                <a:cubicBezTo>
                  <a:pt x="891306" y="5895861"/>
                  <a:pt x="852822" y="5865073"/>
                  <a:pt x="815876" y="5834285"/>
                </a:cubicBezTo>
                <a:cubicBezTo>
                  <a:pt x="900543" y="5760394"/>
                  <a:pt x="980591" y="5684964"/>
                  <a:pt x="1051403" y="5609534"/>
                </a:cubicBezTo>
                <a:lnTo>
                  <a:pt x="494144" y="5609534"/>
                </a:lnTo>
                <a:cubicBezTo>
                  <a:pt x="568035" y="5684964"/>
                  <a:pt x="652701" y="5760394"/>
                  <a:pt x="740446" y="5834285"/>
                </a:cubicBezTo>
                <a:cubicBezTo>
                  <a:pt x="746604" y="5838903"/>
                  <a:pt x="752761" y="5845061"/>
                  <a:pt x="758919" y="5849679"/>
                </a:cubicBezTo>
                <a:cubicBezTo>
                  <a:pt x="765077" y="5854297"/>
                  <a:pt x="771234" y="5860455"/>
                  <a:pt x="777392" y="5865073"/>
                </a:cubicBezTo>
                <a:cubicBezTo>
                  <a:pt x="814337" y="5897400"/>
                  <a:pt x="852822" y="5929727"/>
                  <a:pt x="891306" y="5960515"/>
                </a:cubicBezTo>
                <a:cubicBezTo>
                  <a:pt x="912858" y="5977448"/>
                  <a:pt x="932870" y="5995921"/>
                  <a:pt x="954421" y="6012854"/>
                </a:cubicBezTo>
                <a:cubicBezTo>
                  <a:pt x="960579" y="6017472"/>
                  <a:pt x="966736" y="6023630"/>
                  <a:pt x="972894" y="6028248"/>
                </a:cubicBezTo>
                <a:cubicBezTo>
                  <a:pt x="979052" y="6032866"/>
                  <a:pt x="985209" y="6039023"/>
                  <a:pt x="991367" y="6043642"/>
                </a:cubicBezTo>
                <a:cubicBezTo>
                  <a:pt x="1291548" y="6294562"/>
                  <a:pt x="1571716" y="6554719"/>
                  <a:pt x="1571716" y="6853361"/>
                </a:cubicBezTo>
                <a:lnTo>
                  <a:pt x="1330032" y="6853361"/>
                </a:lnTo>
                <a:cubicBezTo>
                  <a:pt x="1330032" y="6640925"/>
                  <a:pt x="1080651" y="6414635"/>
                  <a:pt x="814337" y="6192962"/>
                </a:cubicBezTo>
                <a:cubicBezTo>
                  <a:pt x="808179" y="6188344"/>
                  <a:pt x="802022" y="6182187"/>
                  <a:pt x="795864" y="6177568"/>
                </a:cubicBezTo>
                <a:cubicBezTo>
                  <a:pt x="789707" y="6172950"/>
                  <a:pt x="783549" y="6166793"/>
                  <a:pt x="777392" y="6162175"/>
                </a:cubicBezTo>
                <a:cubicBezTo>
                  <a:pt x="760458" y="6148320"/>
                  <a:pt x="743525" y="6134466"/>
                  <a:pt x="726592" y="6120611"/>
                </a:cubicBezTo>
                <a:cubicBezTo>
                  <a:pt x="685028" y="6086745"/>
                  <a:pt x="641925" y="6051339"/>
                  <a:pt x="600362" y="6015933"/>
                </a:cubicBezTo>
                <a:cubicBezTo>
                  <a:pt x="594204" y="6011315"/>
                  <a:pt x="588047" y="6005157"/>
                  <a:pt x="581889" y="6000539"/>
                </a:cubicBezTo>
                <a:cubicBezTo>
                  <a:pt x="575732" y="5995921"/>
                  <a:pt x="569574" y="5989763"/>
                  <a:pt x="563417" y="5985145"/>
                </a:cubicBezTo>
                <a:cubicBezTo>
                  <a:pt x="264775" y="5731146"/>
                  <a:pt x="0" y="5464832"/>
                  <a:pt x="0" y="5147717"/>
                </a:cubicBezTo>
                <a:cubicBezTo>
                  <a:pt x="0" y="4818287"/>
                  <a:pt x="283248" y="4565828"/>
                  <a:pt x="581889" y="4322604"/>
                </a:cubicBezTo>
                <a:cubicBezTo>
                  <a:pt x="588047" y="4317986"/>
                  <a:pt x="594204" y="4311829"/>
                  <a:pt x="600362" y="4307210"/>
                </a:cubicBezTo>
                <a:cubicBezTo>
                  <a:pt x="606520" y="4302592"/>
                  <a:pt x="612677" y="4296435"/>
                  <a:pt x="618835" y="4291816"/>
                </a:cubicBezTo>
                <a:cubicBezTo>
                  <a:pt x="629610" y="4282580"/>
                  <a:pt x="640386" y="4274883"/>
                  <a:pt x="651162" y="4265647"/>
                </a:cubicBezTo>
                <a:cubicBezTo>
                  <a:pt x="700422" y="4227162"/>
                  <a:pt x="751222" y="4187138"/>
                  <a:pt x="798943" y="4147114"/>
                </a:cubicBezTo>
                <a:cubicBezTo>
                  <a:pt x="805101" y="4142496"/>
                  <a:pt x="811258" y="4136338"/>
                  <a:pt x="817416" y="4131720"/>
                </a:cubicBezTo>
                <a:cubicBezTo>
                  <a:pt x="823573" y="4127102"/>
                  <a:pt x="829731" y="4120944"/>
                  <a:pt x="835888" y="4116326"/>
                </a:cubicBezTo>
                <a:cubicBezTo>
                  <a:pt x="928252" y="4037817"/>
                  <a:pt x="1015997" y="3957769"/>
                  <a:pt x="1088348" y="3874642"/>
                </a:cubicBezTo>
                <a:lnTo>
                  <a:pt x="555720" y="3874642"/>
                </a:lnTo>
                <a:cubicBezTo>
                  <a:pt x="615756" y="3956230"/>
                  <a:pt x="688107" y="4036278"/>
                  <a:pt x="763537" y="4113247"/>
                </a:cubicBezTo>
                <a:cubicBezTo>
                  <a:pt x="714277" y="4153271"/>
                  <a:pt x="665016" y="4191756"/>
                  <a:pt x="615756" y="4231780"/>
                </a:cubicBezTo>
                <a:cubicBezTo>
                  <a:pt x="604980" y="4241017"/>
                  <a:pt x="594204" y="4248714"/>
                  <a:pt x="583429" y="4257950"/>
                </a:cubicBezTo>
                <a:cubicBezTo>
                  <a:pt x="338666" y="4008569"/>
                  <a:pt x="120073" y="3725321"/>
                  <a:pt x="120073" y="3374341"/>
                </a:cubicBezTo>
                <a:cubicBezTo>
                  <a:pt x="120073" y="3084935"/>
                  <a:pt x="360217" y="2881737"/>
                  <a:pt x="629610" y="2672379"/>
                </a:cubicBezTo>
                <a:cubicBezTo>
                  <a:pt x="665016" y="2701628"/>
                  <a:pt x="700422" y="2730876"/>
                  <a:pt x="735828" y="2758585"/>
                </a:cubicBezTo>
                <a:cubicBezTo>
                  <a:pt x="761998" y="2778598"/>
                  <a:pt x="786628" y="2798609"/>
                  <a:pt x="811258" y="2818621"/>
                </a:cubicBezTo>
                <a:cubicBezTo>
                  <a:pt x="708119" y="2898671"/>
                  <a:pt x="612677" y="2974099"/>
                  <a:pt x="535708" y="3049530"/>
                </a:cubicBezTo>
                <a:lnTo>
                  <a:pt x="1131451" y="3049530"/>
                </a:lnTo>
                <a:cubicBezTo>
                  <a:pt x="1065257" y="2971022"/>
                  <a:pt x="982130" y="2895591"/>
                  <a:pt x="891306" y="2820161"/>
                </a:cubicBezTo>
                <a:cubicBezTo>
                  <a:pt x="885149" y="2815543"/>
                  <a:pt x="878991" y="2809386"/>
                  <a:pt x="872834" y="2804767"/>
                </a:cubicBezTo>
                <a:cubicBezTo>
                  <a:pt x="865137" y="2800149"/>
                  <a:pt x="858979" y="2793992"/>
                  <a:pt x="852822" y="2789373"/>
                </a:cubicBezTo>
                <a:cubicBezTo>
                  <a:pt x="826652" y="2767821"/>
                  <a:pt x="800483" y="2746270"/>
                  <a:pt x="772774" y="2724719"/>
                </a:cubicBezTo>
                <a:cubicBezTo>
                  <a:pt x="738907" y="2698550"/>
                  <a:pt x="705040" y="2670840"/>
                  <a:pt x="671174" y="2643131"/>
                </a:cubicBezTo>
                <a:cubicBezTo>
                  <a:pt x="665016" y="2638513"/>
                  <a:pt x="658859" y="2632356"/>
                  <a:pt x="652701" y="2627737"/>
                </a:cubicBezTo>
                <a:cubicBezTo>
                  <a:pt x="646544" y="2623119"/>
                  <a:pt x="640386" y="2616962"/>
                  <a:pt x="634229" y="2612343"/>
                </a:cubicBezTo>
                <a:cubicBezTo>
                  <a:pt x="387926" y="2406065"/>
                  <a:pt x="153939" y="2161302"/>
                  <a:pt x="153939" y="1791849"/>
                </a:cubicBezTo>
                <a:cubicBezTo>
                  <a:pt x="153939" y="1513220"/>
                  <a:pt x="380229" y="1236130"/>
                  <a:pt x="634229" y="943646"/>
                </a:cubicBezTo>
                <a:cubicBezTo>
                  <a:pt x="638847" y="937488"/>
                  <a:pt x="643465" y="931331"/>
                  <a:pt x="649622" y="925173"/>
                </a:cubicBezTo>
                <a:cubicBezTo>
                  <a:pt x="654241" y="919015"/>
                  <a:pt x="658859" y="912858"/>
                  <a:pt x="665016" y="906700"/>
                </a:cubicBezTo>
                <a:cubicBezTo>
                  <a:pt x="675792" y="895925"/>
                  <a:pt x="685028" y="885149"/>
                  <a:pt x="695804" y="872834"/>
                </a:cubicBezTo>
                <a:cubicBezTo>
                  <a:pt x="735828" y="828191"/>
                  <a:pt x="775852" y="782010"/>
                  <a:pt x="815876" y="735828"/>
                </a:cubicBezTo>
                <a:cubicBezTo>
                  <a:pt x="820495" y="729671"/>
                  <a:pt x="826652" y="723513"/>
                  <a:pt x="831270" y="717355"/>
                </a:cubicBezTo>
                <a:cubicBezTo>
                  <a:pt x="835888" y="711198"/>
                  <a:pt x="842046" y="705040"/>
                  <a:pt x="846664" y="698883"/>
                </a:cubicBezTo>
                <a:cubicBezTo>
                  <a:pt x="943646" y="584968"/>
                  <a:pt x="1037548" y="469514"/>
                  <a:pt x="1114518" y="350981"/>
                </a:cubicBezTo>
                <a:cubicBezTo>
                  <a:pt x="1182251" y="246303"/>
                  <a:pt x="1220736" y="123151"/>
                  <a:pt x="1231511" y="0"/>
                </a:cubicBezTo>
                <a:close/>
              </a:path>
            </a:pathLst>
          </a:custGeom>
          <a:solidFill>
            <a:schemeClr val="accent2"/>
          </a:solidFill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AE1B9886-6C03-40E7-8367-C7DC97587564}"/>
              </a:ext>
            </a:extLst>
          </p:cNvPr>
          <p:cNvGrpSpPr/>
          <p:nvPr/>
        </p:nvGrpSpPr>
        <p:grpSpPr>
          <a:xfrm>
            <a:off x="3987311" y="4232942"/>
            <a:ext cx="3104714" cy="5392140"/>
            <a:chOff x="2658438" y="2821909"/>
            <a:chExt cx="2069989" cy="3595072"/>
          </a:xfrm>
        </p:grpSpPr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E3475C2C-34C8-4615-B5C8-1A503336ADE1}"/>
                </a:ext>
              </a:extLst>
            </p:cNvPr>
            <p:cNvSpPr/>
            <p:nvPr/>
          </p:nvSpPr>
          <p:spPr>
            <a:xfrm rot="2775332">
              <a:off x="2738690" y="4415304"/>
              <a:ext cx="3555826" cy="369036"/>
            </a:xfrm>
            <a:custGeom>
              <a:avLst/>
              <a:gdLst>
                <a:gd name="connsiteX0" fmla="*/ 665206 w 5561718"/>
                <a:gd name="connsiteY0" fmla="*/ 0 h 577215"/>
                <a:gd name="connsiteX1" fmla="*/ 729023 w 5561718"/>
                <a:gd name="connsiteY1" fmla="*/ 12382 h 577215"/>
                <a:gd name="connsiteX2" fmla="*/ 1101451 w 5561718"/>
                <a:gd name="connsiteY2" fmla="*/ 74295 h 577215"/>
                <a:gd name="connsiteX3" fmla="*/ 1124311 w 5561718"/>
                <a:gd name="connsiteY3" fmla="*/ 76200 h 577215"/>
                <a:gd name="connsiteX4" fmla="*/ 1724386 w 5561718"/>
                <a:gd name="connsiteY4" fmla="*/ 80010 h 577215"/>
                <a:gd name="connsiteX5" fmla="*/ 2141581 w 5561718"/>
                <a:gd name="connsiteY5" fmla="*/ 40005 h 577215"/>
                <a:gd name="connsiteX6" fmla="*/ 2601638 w 5561718"/>
                <a:gd name="connsiteY6" fmla="*/ 9525 h 577215"/>
                <a:gd name="connsiteX7" fmla="*/ 2925488 w 5561718"/>
                <a:gd name="connsiteY7" fmla="*/ 14287 h 577215"/>
                <a:gd name="connsiteX8" fmla="*/ 3274103 w 5561718"/>
                <a:gd name="connsiteY8" fmla="*/ 19050 h 577215"/>
                <a:gd name="connsiteX9" fmla="*/ 3301726 w 5561718"/>
                <a:gd name="connsiteY9" fmla="*/ 20955 h 577215"/>
                <a:gd name="connsiteX10" fmla="*/ 3716063 w 5561718"/>
                <a:gd name="connsiteY10" fmla="*/ 71437 h 577215"/>
                <a:gd name="connsiteX11" fmla="*/ 3970381 w 5561718"/>
                <a:gd name="connsiteY11" fmla="*/ 101917 h 577215"/>
                <a:gd name="connsiteX12" fmla="*/ 4544738 w 5561718"/>
                <a:gd name="connsiteY12" fmla="*/ 152400 h 577215"/>
                <a:gd name="connsiteX13" fmla="*/ 5323884 w 5561718"/>
                <a:gd name="connsiteY13" fmla="*/ 173355 h 577215"/>
                <a:gd name="connsiteX14" fmla="*/ 5380081 w 5561718"/>
                <a:gd name="connsiteY14" fmla="*/ 178117 h 577215"/>
                <a:gd name="connsiteX15" fmla="*/ 5535338 w 5561718"/>
                <a:gd name="connsiteY15" fmla="*/ 206692 h 577215"/>
                <a:gd name="connsiteX16" fmla="*/ 5558317 w 5561718"/>
                <a:gd name="connsiteY16" fmla="*/ 217608 h 577215"/>
                <a:gd name="connsiteX17" fmla="*/ 5561718 w 5561718"/>
                <a:gd name="connsiteY17" fmla="*/ 222251 h 577215"/>
                <a:gd name="connsiteX18" fmla="*/ 2932117 w 5561718"/>
                <a:gd name="connsiteY18" fmla="*/ 414049 h 577215"/>
                <a:gd name="connsiteX19" fmla="*/ 2687959 w 5561718"/>
                <a:gd name="connsiteY19" fmla="*/ 388025 h 577215"/>
                <a:gd name="connsiteX20" fmla="*/ 2125388 w 5561718"/>
                <a:gd name="connsiteY20" fmla="*/ 307657 h 577215"/>
                <a:gd name="connsiteX21" fmla="*/ 1191938 w 5561718"/>
                <a:gd name="connsiteY21" fmla="*/ 193357 h 577215"/>
                <a:gd name="connsiteX22" fmla="*/ 556621 w 5561718"/>
                <a:gd name="connsiteY22" fmla="*/ 253365 h 577215"/>
                <a:gd name="connsiteX23" fmla="*/ 39413 w 5561718"/>
                <a:gd name="connsiteY23" fmla="*/ 577215 h 577215"/>
                <a:gd name="connsiteX24" fmla="*/ 10838 w 5561718"/>
                <a:gd name="connsiteY24" fmla="*/ 517207 h 577215"/>
                <a:gd name="connsiteX25" fmla="*/ 558526 w 5561718"/>
                <a:gd name="connsiteY25" fmla="*/ 33337 h 577215"/>
                <a:gd name="connsiteX26" fmla="*/ 629963 w 5561718"/>
                <a:gd name="connsiteY26" fmla="*/ 2857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61718" h="577215">
                  <a:moveTo>
                    <a:pt x="665206" y="0"/>
                  </a:moveTo>
                  <a:lnTo>
                    <a:pt x="729023" y="12382"/>
                  </a:lnTo>
                  <a:lnTo>
                    <a:pt x="1101451" y="74295"/>
                  </a:lnTo>
                  <a:cubicBezTo>
                    <a:pt x="1109071" y="75247"/>
                    <a:pt x="1116691" y="76200"/>
                    <a:pt x="1124311" y="76200"/>
                  </a:cubicBezTo>
                  <a:lnTo>
                    <a:pt x="1724386" y="80010"/>
                  </a:lnTo>
                  <a:lnTo>
                    <a:pt x="2141581" y="40005"/>
                  </a:lnTo>
                  <a:lnTo>
                    <a:pt x="2601638" y="9525"/>
                  </a:lnTo>
                  <a:lnTo>
                    <a:pt x="2925488" y="14287"/>
                  </a:lnTo>
                  <a:lnTo>
                    <a:pt x="3274103" y="19050"/>
                  </a:lnTo>
                  <a:cubicBezTo>
                    <a:pt x="3283628" y="19050"/>
                    <a:pt x="3293153" y="20002"/>
                    <a:pt x="3301726" y="20955"/>
                  </a:cubicBezTo>
                  <a:lnTo>
                    <a:pt x="3716063" y="71437"/>
                  </a:lnTo>
                  <a:lnTo>
                    <a:pt x="3970381" y="101917"/>
                  </a:lnTo>
                  <a:lnTo>
                    <a:pt x="4544738" y="152400"/>
                  </a:lnTo>
                  <a:lnTo>
                    <a:pt x="5323884" y="173355"/>
                  </a:lnTo>
                  <a:cubicBezTo>
                    <a:pt x="5327693" y="173355"/>
                    <a:pt x="5376271" y="177165"/>
                    <a:pt x="5380081" y="178117"/>
                  </a:cubicBezTo>
                  <a:lnTo>
                    <a:pt x="5535338" y="206692"/>
                  </a:lnTo>
                  <a:cubicBezTo>
                    <a:pt x="5544149" y="207883"/>
                    <a:pt x="5551754" y="211752"/>
                    <a:pt x="5558317" y="217608"/>
                  </a:cubicBezTo>
                  <a:lnTo>
                    <a:pt x="5561718" y="222251"/>
                  </a:lnTo>
                  <a:lnTo>
                    <a:pt x="2932117" y="414049"/>
                  </a:lnTo>
                  <a:lnTo>
                    <a:pt x="2687959" y="388025"/>
                  </a:lnTo>
                  <a:cubicBezTo>
                    <a:pt x="2364882" y="348912"/>
                    <a:pt x="2125388" y="307657"/>
                    <a:pt x="2125388" y="307657"/>
                  </a:cubicBezTo>
                  <a:lnTo>
                    <a:pt x="1191938" y="193357"/>
                  </a:lnTo>
                  <a:cubicBezTo>
                    <a:pt x="677588" y="126682"/>
                    <a:pt x="556621" y="253365"/>
                    <a:pt x="556621" y="253365"/>
                  </a:cubicBezTo>
                  <a:lnTo>
                    <a:pt x="39413" y="577215"/>
                  </a:lnTo>
                  <a:cubicBezTo>
                    <a:pt x="-27262" y="571500"/>
                    <a:pt x="10838" y="517207"/>
                    <a:pt x="10838" y="517207"/>
                  </a:cubicBezTo>
                  <a:lnTo>
                    <a:pt x="558526" y="33337"/>
                  </a:lnTo>
                  <a:cubicBezTo>
                    <a:pt x="578528" y="15240"/>
                    <a:pt x="603293" y="4762"/>
                    <a:pt x="629963" y="2857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4EEA6A24-4ED4-4F88-92F7-5AD558AAAFF8}"/>
                </a:ext>
              </a:extLst>
            </p:cNvPr>
            <p:cNvSpPr/>
            <p:nvPr/>
          </p:nvSpPr>
          <p:spPr>
            <a:xfrm>
              <a:off x="2658438" y="3187054"/>
              <a:ext cx="677331" cy="523392"/>
            </a:xfrm>
            <a:custGeom>
              <a:avLst/>
              <a:gdLst>
                <a:gd name="connsiteX0" fmla="*/ 372710 w 677331"/>
                <a:gd name="connsiteY0" fmla="*/ 26347 h 523392"/>
                <a:gd name="connsiteX1" fmla="*/ 414273 w 677331"/>
                <a:gd name="connsiteY1" fmla="*/ 180286 h 523392"/>
                <a:gd name="connsiteX2" fmla="*/ 417352 w 677331"/>
                <a:gd name="connsiteY2" fmla="*/ 214153 h 523392"/>
                <a:gd name="connsiteX3" fmla="*/ 18650 w 677331"/>
                <a:gd name="connsiteY3" fmla="*/ 214153 h 523392"/>
                <a:gd name="connsiteX4" fmla="*/ 18650 w 677331"/>
                <a:gd name="connsiteY4" fmla="*/ 321910 h 523392"/>
                <a:gd name="connsiteX5" fmla="*/ 411194 w 677331"/>
                <a:gd name="connsiteY5" fmla="*/ 321910 h 523392"/>
                <a:gd name="connsiteX6" fmla="*/ 377328 w 677331"/>
                <a:gd name="connsiteY6" fmla="*/ 441982 h 523392"/>
                <a:gd name="connsiteX7" fmla="*/ 345001 w 677331"/>
                <a:gd name="connsiteY7" fmla="*/ 511255 h 523392"/>
                <a:gd name="connsiteX8" fmla="*/ 606697 w 677331"/>
                <a:gd name="connsiteY8" fmla="*/ 511255 h 523392"/>
                <a:gd name="connsiteX9" fmla="*/ 660575 w 677331"/>
                <a:gd name="connsiteY9" fmla="*/ 241862 h 523392"/>
                <a:gd name="connsiteX10" fmla="*/ 626709 w 677331"/>
                <a:gd name="connsiteY10" fmla="*/ 18650 h 523392"/>
                <a:gd name="connsiteX11" fmla="*/ 371170 w 677331"/>
                <a:gd name="connsiteY11" fmla="*/ 18650 h 523392"/>
                <a:gd name="connsiteX12" fmla="*/ 372710 w 677331"/>
                <a:gd name="connsiteY12" fmla="*/ 26347 h 52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331" h="523392">
                  <a:moveTo>
                    <a:pt x="372710" y="26347"/>
                  </a:moveTo>
                  <a:cubicBezTo>
                    <a:pt x="394261" y="74068"/>
                    <a:pt x="408116" y="126408"/>
                    <a:pt x="414273" y="180286"/>
                  </a:cubicBezTo>
                  <a:cubicBezTo>
                    <a:pt x="415813" y="191062"/>
                    <a:pt x="415813" y="201837"/>
                    <a:pt x="417352" y="214153"/>
                  </a:cubicBezTo>
                  <a:lnTo>
                    <a:pt x="18650" y="214153"/>
                  </a:lnTo>
                  <a:lnTo>
                    <a:pt x="18650" y="321910"/>
                  </a:lnTo>
                  <a:lnTo>
                    <a:pt x="411194" y="321910"/>
                  </a:lnTo>
                  <a:cubicBezTo>
                    <a:pt x="405037" y="363473"/>
                    <a:pt x="392722" y="403497"/>
                    <a:pt x="377328" y="441982"/>
                  </a:cubicBezTo>
                  <a:cubicBezTo>
                    <a:pt x="368092" y="465073"/>
                    <a:pt x="357316" y="488164"/>
                    <a:pt x="345001" y="511255"/>
                  </a:cubicBezTo>
                  <a:lnTo>
                    <a:pt x="606697" y="511255"/>
                  </a:lnTo>
                  <a:cubicBezTo>
                    <a:pt x="640563" y="426588"/>
                    <a:pt x="660575" y="337304"/>
                    <a:pt x="660575" y="241862"/>
                  </a:cubicBezTo>
                  <a:cubicBezTo>
                    <a:pt x="660575" y="161813"/>
                    <a:pt x="648260" y="87923"/>
                    <a:pt x="626709" y="18650"/>
                  </a:cubicBezTo>
                  <a:lnTo>
                    <a:pt x="371170" y="18650"/>
                  </a:lnTo>
                  <a:cubicBezTo>
                    <a:pt x="371170" y="21729"/>
                    <a:pt x="371170" y="23269"/>
                    <a:pt x="372710" y="26347"/>
                  </a:cubicBezTo>
                  <a:close/>
                </a:path>
              </a:pathLst>
            </a:custGeom>
            <a:solidFill>
              <a:schemeClr val="accent5"/>
            </a:solidFill>
            <a:ln w="153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79" name="Graphic 24">
              <a:extLst>
                <a:ext uri="{FF2B5EF4-FFF2-40B4-BE49-F238E27FC236}">
                  <a16:creationId xmlns="" xmlns:a16="http://schemas.microsoft.com/office/drawing/2014/main" id="{4BB66157-5E61-4087-9269-EEC1E0BFA7DE}"/>
                </a:ext>
              </a:extLst>
            </p:cNvPr>
            <p:cNvSpPr/>
            <p:nvPr/>
          </p:nvSpPr>
          <p:spPr>
            <a:xfrm rot="2706887">
              <a:off x="2743183" y="4431736"/>
              <a:ext cx="3586838" cy="383651"/>
            </a:xfrm>
            <a:custGeom>
              <a:avLst/>
              <a:gdLst>
                <a:gd name="connsiteX0" fmla="*/ 5542481 w 5610225"/>
                <a:gd name="connsiteY0" fmla="*/ 213836 h 600075"/>
                <a:gd name="connsiteX1" fmla="*/ 5387224 w 5610225"/>
                <a:gd name="connsiteY1" fmla="*/ 185261 h 600075"/>
                <a:gd name="connsiteX2" fmla="*/ 5331027 w 5610225"/>
                <a:gd name="connsiteY2" fmla="*/ 180499 h 600075"/>
                <a:gd name="connsiteX3" fmla="*/ 4551881 w 5610225"/>
                <a:gd name="connsiteY3" fmla="*/ 159544 h 600075"/>
                <a:gd name="connsiteX4" fmla="*/ 3977524 w 5610225"/>
                <a:gd name="connsiteY4" fmla="*/ 109061 h 600075"/>
                <a:gd name="connsiteX5" fmla="*/ 3723206 w 5610225"/>
                <a:gd name="connsiteY5" fmla="*/ 78581 h 600075"/>
                <a:gd name="connsiteX6" fmla="*/ 3308869 w 5610225"/>
                <a:gd name="connsiteY6" fmla="*/ 28099 h 600075"/>
                <a:gd name="connsiteX7" fmla="*/ 3281246 w 5610225"/>
                <a:gd name="connsiteY7" fmla="*/ 26194 h 600075"/>
                <a:gd name="connsiteX8" fmla="*/ 2932631 w 5610225"/>
                <a:gd name="connsiteY8" fmla="*/ 21431 h 600075"/>
                <a:gd name="connsiteX9" fmla="*/ 2608781 w 5610225"/>
                <a:gd name="connsiteY9" fmla="*/ 16669 h 600075"/>
                <a:gd name="connsiteX10" fmla="*/ 2148724 w 5610225"/>
                <a:gd name="connsiteY10" fmla="*/ 47149 h 600075"/>
                <a:gd name="connsiteX11" fmla="*/ 1731529 w 5610225"/>
                <a:gd name="connsiteY11" fmla="*/ 87154 h 600075"/>
                <a:gd name="connsiteX12" fmla="*/ 1131454 w 5610225"/>
                <a:gd name="connsiteY12" fmla="*/ 83344 h 600075"/>
                <a:gd name="connsiteX13" fmla="*/ 1108594 w 5610225"/>
                <a:gd name="connsiteY13" fmla="*/ 81439 h 600075"/>
                <a:gd name="connsiteX14" fmla="*/ 736166 w 5610225"/>
                <a:gd name="connsiteY14" fmla="*/ 19526 h 600075"/>
                <a:gd name="connsiteX15" fmla="*/ 672349 w 5610225"/>
                <a:gd name="connsiteY15" fmla="*/ 7144 h 600075"/>
                <a:gd name="connsiteX16" fmla="*/ 637106 w 5610225"/>
                <a:gd name="connsiteY16" fmla="*/ 10001 h 600075"/>
                <a:gd name="connsiteX17" fmla="*/ 565669 w 5610225"/>
                <a:gd name="connsiteY17" fmla="*/ 40481 h 600075"/>
                <a:gd name="connsiteX18" fmla="*/ 17981 w 5610225"/>
                <a:gd name="connsiteY18" fmla="*/ 524351 h 600075"/>
                <a:gd name="connsiteX19" fmla="*/ 46556 w 5610225"/>
                <a:gd name="connsiteY19" fmla="*/ 584359 h 600075"/>
                <a:gd name="connsiteX20" fmla="*/ 563764 w 5610225"/>
                <a:gd name="connsiteY20" fmla="*/ 260509 h 600075"/>
                <a:gd name="connsiteX21" fmla="*/ 1199081 w 5610225"/>
                <a:gd name="connsiteY21" fmla="*/ 200501 h 600075"/>
                <a:gd name="connsiteX22" fmla="*/ 2132531 w 5610225"/>
                <a:gd name="connsiteY22" fmla="*/ 314801 h 600075"/>
                <a:gd name="connsiteX23" fmla="*/ 3040264 w 5610225"/>
                <a:gd name="connsiteY23" fmla="*/ 431959 h 600075"/>
                <a:gd name="connsiteX24" fmla="*/ 3913706 w 5610225"/>
                <a:gd name="connsiteY24" fmla="*/ 439579 h 600075"/>
                <a:gd name="connsiteX25" fmla="*/ 4101349 w 5610225"/>
                <a:gd name="connsiteY25" fmla="*/ 434816 h 600075"/>
                <a:gd name="connsiteX26" fmla="*/ 5504381 w 5610225"/>
                <a:gd name="connsiteY26" fmla="*/ 599599 h 600075"/>
                <a:gd name="connsiteX27" fmla="*/ 5606299 w 5610225"/>
                <a:gd name="connsiteY27" fmla="*/ 402431 h 600075"/>
                <a:gd name="connsiteX28" fmla="*/ 5542481 w 5610225"/>
                <a:gd name="connsiteY28" fmla="*/ 213836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10225" h="600075">
                  <a:moveTo>
                    <a:pt x="5542481" y="213836"/>
                  </a:moveTo>
                  <a:lnTo>
                    <a:pt x="5387224" y="185261"/>
                  </a:lnTo>
                  <a:cubicBezTo>
                    <a:pt x="5383414" y="184309"/>
                    <a:pt x="5334836" y="180499"/>
                    <a:pt x="5331027" y="180499"/>
                  </a:cubicBezTo>
                  <a:lnTo>
                    <a:pt x="4551881" y="159544"/>
                  </a:lnTo>
                  <a:lnTo>
                    <a:pt x="3977524" y="109061"/>
                  </a:lnTo>
                  <a:lnTo>
                    <a:pt x="3723206" y="78581"/>
                  </a:lnTo>
                  <a:lnTo>
                    <a:pt x="3308869" y="28099"/>
                  </a:lnTo>
                  <a:cubicBezTo>
                    <a:pt x="3300296" y="27146"/>
                    <a:pt x="3290771" y="26194"/>
                    <a:pt x="3281246" y="26194"/>
                  </a:cubicBezTo>
                  <a:lnTo>
                    <a:pt x="2932631" y="21431"/>
                  </a:lnTo>
                  <a:lnTo>
                    <a:pt x="2608781" y="16669"/>
                  </a:lnTo>
                  <a:lnTo>
                    <a:pt x="2148724" y="47149"/>
                  </a:lnTo>
                  <a:lnTo>
                    <a:pt x="1731529" y="87154"/>
                  </a:lnTo>
                  <a:lnTo>
                    <a:pt x="1131454" y="83344"/>
                  </a:lnTo>
                  <a:cubicBezTo>
                    <a:pt x="1123834" y="83344"/>
                    <a:pt x="1116214" y="82391"/>
                    <a:pt x="1108594" y="81439"/>
                  </a:cubicBezTo>
                  <a:lnTo>
                    <a:pt x="736166" y="19526"/>
                  </a:lnTo>
                  <a:lnTo>
                    <a:pt x="672349" y="7144"/>
                  </a:lnTo>
                  <a:lnTo>
                    <a:pt x="637106" y="10001"/>
                  </a:lnTo>
                  <a:cubicBezTo>
                    <a:pt x="610436" y="11906"/>
                    <a:pt x="585671" y="22384"/>
                    <a:pt x="565669" y="40481"/>
                  </a:cubicBezTo>
                  <a:lnTo>
                    <a:pt x="17981" y="524351"/>
                  </a:lnTo>
                  <a:cubicBezTo>
                    <a:pt x="17981" y="524351"/>
                    <a:pt x="-20119" y="578644"/>
                    <a:pt x="46556" y="584359"/>
                  </a:cubicBezTo>
                  <a:lnTo>
                    <a:pt x="563764" y="260509"/>
                  </a:lnTo>
                  <a:cubicBezTo>
                    <a:pt x="563764" y="260509"/>
                    <a:pt x="684731" y="133826"/>
                    <a:pt x="1199081" y="200501"/>
                  </a:cubicBezTo>
                  <a:lnTo>
                    <a:pt x="2132531" y="314801"/>
                  </a:lnTo>
                  <a:cubicBezTo>
                    <a:pt x="2132531" y="314801"/>
                    <a:pt x="2558299" y="388144"/>
                    <a:pt x="3040264" y="431959"/>
                  </a:cubicBezTo>
                  <a:cubicBezTo>
                    <a:pt x="3040264" y="431959"/>
                    <a:pt x="3474604" y="446246"/>
                    <a:pt x="3913706" y="439579"/>
                  </a:cubicBezTo>
                  <a:cubicBezTo>
                    <a:pt x="3976571" y="438626"/>
                    <a:pt x="4039436" y="436721"/>
                    <a:pt x="4101349" y="434816"/>
                  </a:cubicBezTo>
                  <a:cubicBezTo>
                    <a:pt x="4101349" y="434816"/>
                    <a:pt x="4993841" y="508159"/>
                    <a:pt x="5504381" y="599599"/>
                  </a:cubicBezTo>
                  <a:cubicBezTo>
                    <a:pt x="5504381" y="599599"/>
                    <a:pt x="5596774" y="549116"/>
                    <a:pt x="5606299" y="402431"/>
                  </a:cubicBezTo>
                  <a:cubicBezTo>
                    <a:pt x="5606299" y="404336"/>
                    <a:pt x="5612966" y="223361"/>
                    <a:pt x="5542481" y="21383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52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17927736" cy="1014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2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0" y="679004"/>
            <a:ext cx="17741379" cy="80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9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102646" y="390972"/>
            <a:ext cx="12961440" cy="1440160"/>
          </a:xfrm>
          <a:solidFill>
            <a:srgbClr val="FFFF00"/>
          </a:solidFill>
        </p:spPr>
        <p:txBody>
          <a:bodyPr/>
          <a:lstStyle/>
          <a:p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ผลการ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พิจารณาการเพิ่มกรอบ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อัตรากำลังนักเทคนิคการแพทย์เพื่อรองรับการจัดตั้งและปรับระดับศักยภาพหน่วยบริการสุขภาพ ระยะ 5 ปี (2561-2565) เขตสุขภาพที่ 8 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D97FAD88-CD89-445B-80D2-D1F46C85367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Power of PowerPoint</a:t>
            </a:r>
            <a:endParaRPr lang="en-US" dirty="0"/>
          </a:p>
        </p:txBody>
      </p:sp>
      <p:sp>
        <p:nvSpPr>
          <p:cNvPr id="6" name="ตัวแทนข้อความ 5"/>
          <p:cNvSpPr>
            <a:spLocks noGrp="1"/>
          </p:cNvSpPr>
          <p:nvPr>
            <p:ph type="body" sz="quarter" idx="13"/>
          </p:nvPr>
        </p:nvSpPr>
        <p:spPr>
          <a:xfrm>
            <a:off x="1510358" y="2407196"/>
            <a:ext cx="6552728" cy="65310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0000"/>
                </a:solidFill>
              </a:rPr>
              <a:t>จำนวนบุคลากรที่ขาด 35 คน </a:t>
            </a:r>
          </a:p>
          <a:p>
            <a:r>
              <a:rPr lang="th-TH" b="1" dirty="0" smtClean="0">
                <a:solidFill>
                  <a:srgbClr val="000000"/>
                </a:solidFill>
              </a:rPr>
              <a:t>แบ่งขยายกรอบตามปีงบประมาณดังนี้</a:t>
            </a:r>
          </a:p>
          <a:p>
            <a:r>
              <a:rPr lang="th-TH" b="1" dirty="0" smtClean="0">
                <a:solidFill>
                  <a:srgbClr val="000000"/>
                </a:solidFill>
              </a:rPr>
              <a:t>-2563 </a:t>
            </a:r>
            <a:r>
              <a:rPr lang="en-US" b="1" dirty="0" smtClean="0">
                <a:solidFill>
                  <a:srgbClr val="000000"/>
                </a:solidFill>
              </a:rPr>
              <a:t>: 8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-2564 : 9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-2565 : 6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-2566 : 7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-2567 : 5</a:t>
            </a: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7" name="ตัวแทนข้อความ 6"/>
          <p:cNvSpPr>
            <a:spLocks noGrp="1"/>
          </p:cNvSpPr>
          <p:nvPr>
            <p:ph type="body" sz="quarter" idx="14"/>
          </p:nvPr>
        </p:nvSpPr>
        <p:spPr>
          <a:xfrm>
            <a:off x="8567142" y="2551212"/>
            <a:ext cx="8136904" cy="63367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รพ.เซกา (อนุมัติ </a:t>
            </a:r>
            <a:r>
              <a:rPr lang="en-US" sz="4400" b="1" dirty="0">
                <a:latin typeface="Angsana New" pitchFamily="18" charset="-34"/>
                <a:cs typeface="Angsana New" pitchFamily="18" charset="-34"/>
              </a:rPr>
              <a:t>M2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ปี 62) ขาด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6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คน</a:t>
            </a:r>
          </a:p>
          <a:p>
            <a:pPr marL="514350" indent="-514350">
              <a:buAutoNum type="arabicPeriod"/>
            </a:pP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รพ.วังสะพุง(อนุมัติ </a:t>
            </a:r>
            <a:r>
              <a:rPr lang="en-US" sz="4400" b="1" dirty="0">
                <a:latin typeface="Angsana New" pitchFamily="18" charset="-34"/>
                <a:cs typeface="Angsana New" pitchFamily="18" charset="-34"/>
              </a:rPr>
              <a:t>M2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ปี 63) ขาด 4 คน</a:t>
            </a:r>
          </a:p>
          <a:p>
            <a:pPr marL="514350" indent="-514350">
              <a:buAutoNum type="arabicPeriod"/>
            </a:pP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รพ.ท่าบ่อ(ระดับ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M2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เดิม ) ขาด 8 คน</a:t>
            </a:r>
          </a:p>
          <a:p>
            <a:pPr marL="514350" indent="-514350">
              <a:buAutoNum type="arabicPeriod"/>
            </a:pP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รพ.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สว่าง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(ระดับ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M1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เดิม ) ขาด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4 คน</a:t>
            </a:r>
          </a:p>
          <a:p>
            <a:pPr marL="514350" indent="-514350">
              <a:buFontTx/>
              <a:buAutoNum type="arabicPeriod"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รพ.กุม</a:t>
            </a:r>
            <a:r>
              <a:rPr lang="th-TH" sz="4400" b="1" dirty="0" err="1" smtClean="0">
                <a:latin typeface="Angsana New" pitchFamily="18" charset="-34"/>
                <a:cs typeface="Angsana New" pitchFamily="18" charset="-34"/>
              </a:rPr>
              <a:t>ภวา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(ระดับ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M1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เดิม ) ขาด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6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คน</a:t>
            </a:r>
          </a:p>
          <a:p>
            <a:pPr marL="514350" indent="-514350">
              <a:buFontTx/>
              <a:buAutoNum type="arabicPeriod"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รพ.วานรนิวาส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(ระดับ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M1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เดิม ) ขาด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4 คน</a:t>
            </a:r>
          </a:p>
          <a:p>
            <a:pPr marL="514350" indent="-514350">
              <a:buFontTx/>
              <a:buAutoNum type="arabicPeriod"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รพ.หนองหาน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(ระดับ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M2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เดิม ) ขาด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คน</a:t>
            </a:r>
          </a:p>
          <a:p>
            <a:pPr marL="514350" indent="-514350">
              <a:buFontTx/>
              <a:buAutoNum type="arabicPeriod"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รพ.บ้าน</a:t>
            </a:r>
            <a:r>
              <a:rPr lang="th-TH" sz="4400" b="1" dirty="0" err="1" smtClean="0">
                <a:latin typeface="Angsana New" pitchFamily="18" charset="-34"/>
                <a:cs typeface="Angsana New" pitchFamily="18" charset="-34"/>
              </a:rPr>
              <a:t>ผือ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(ระดับ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M2 </a:t>
            </a:r>
            <a:r>
              <a:rPr lang="th-TH" sz="4400" b="1" dirty="0">
                <a:latin typeface="Angsana New" pitchFamily="18" charset="-34"/>
                <a:cs typeface="Angsana New" pitchFamily="18" charset="-34"/>
              </a:rPr>
              <a:t>เดิม ) ขาด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1 คน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4606702" y="8846840"/>
            <a:ext cx="7704856" cy="1440160"/>
          </a:xfrm>
          <a:prstGeom prst="rect">
            <a:avLst/>
          </a:prstGeom>
          <a:solidFill>
            <a:srgbClr val="FFFF00"/>
          </a:solidFill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โดยเกลี่ยตั้งแต่ปี 2563-2567 รายละเอียด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  <a:hlinkClick r:id="rId2" action="ppaction://hlinkfile"/>
              </a:rPr>
              <a:t>ดังนี้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84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45826" y="5215508"/>
            <a:ext cx="18286413" cy="1152126"/>
          </a:xfrm>
        </p:spPr>
        <p:txBody>
          <a:bodyPr>
            <a:noAutofit/>
          </a:bodyPr>
          <a:lstStyle/>
          <a:p>
            <a:r>
              <a:rPr lang="en-US" altLang="ko-KR" sz="11500" dirty="0">
                <a:solidFill>
                  <a:srgbClr val="002060"/>
                </a:solidFill>
              </a:rPr>
              <a:t>Thank you</a:t>
            </a:r>
            <a:endParaRPr lang="ko-KR" altLang="en-US" sz="11500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742" y="7807796"/>
            <a:ext cx="18286413" cy="576064"/>
          </a:xfrm>
        </p:spPr>
        <p:txBody>
          <a:bodyPr>
            <a:noAutofit/>
          </a:bodyPr>
          <a:lstStyle/>
          <a:p>
            <a:pPr lvl="0"/>
            <a:r>
              <a:rPr lang="th-TH" sz="4000" b="1" dirty="0">
                <a:solidFill>
                  <a:srgbClr val="002060"/>
                </a:solidFill>
              </a:rPr>
              <a:t>คณะกรรมการพัฒนาระบบงานห้องปฏิบัติการเทคนิคการแพทย์ เขตสุขภาพที่ 8</a:t>
            </a:r>
            <a:endParaRPr lang="en-US" altLang="ko-KR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7" y="1759124"/>
            <a:ext cx="17544901" cy="80648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กล่องข้อความ 8"/>
          <p:cNvSpPr txBox="1"/>
          <p:nvPr/>
        </p:nvSpPr>
        <p:spPr>
          <a:xfrm>
            <a:off x="718270" y="246956"/>
            <a:ext cx="17246215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ตาราง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แสดงผลการพัฒนา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คุณภาพและได้รับรองระบบคุณภาพห้องปฏิบัติการทาง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การแพทย์ และผลคะแนน</a:t>
            </a:r>
          </a:p>
          <a:p>
            <a:pPr algn="ctr"/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การพัฒนาคุณภาพอย่างต่อเนื่อง ของ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โรงพยาบาลในแต่ละจังหวัด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ของเขต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สุขภาพที่ 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8  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ณ 30 มิถุนายน 2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562</a:t>
            </a:r>
            <a:endParaRPr lang="th-TH" sz="4000" b="1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47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8"/>
          <p:cNvSpPr txBox="1"/>
          <p:nvPr/>
        </p:nvSpPr>
        <p:spPr>
          <a:xfrm>
            <a:off x="430238" y="390972"/>
            <a:ext cx="17497944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กราฟแสดงผลคะแนนการพัฒนาคุณภาพและการได้รับการรับรองคุณภาพอย่างต่อเนื่องของห้องปฏิบัติการ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ทางการแพทย์ </a:t>
            </a:r>
            <a:endParaRPr lang="th-TH" sz="4000" b="1" dirty="0" smtClean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ของ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โรงพยาบาลในแต่ละจังหวัด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ของเขต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สุขภาพที่ 8 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ณ 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30 มิถุนายน 2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562</a:t>
            </a:r>
            <a:endParaRPr lang="th-TH" sz="4000" b="1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6" name="แผนภูมิ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091229"/>
              </p:ext>
            </p:extLst>
          </p:nvPr>
        </p:nvGraphicFramePr>
        <p:xfrm>
          <a:off x="574254" y="1903140"/>
          <a:ext cx="17065896" cy="784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ดาว 5 แฉก 6"/>
          <p:cNvSpPr/>
          <p:nvPr/>
        </p:nvSpPr>
        <p:spPr>
          <a:xfrm>
            <a:off x="1582366" y="2227176"/>
            <a:ext cx="936104" cy="9361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38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03" y="1805292"/>
            <a:ext cx="13177464" cy="79928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กล่องข้อความ 8"/>
          <p:cNvSpPr txBox="1"/>
          <p:nvPr/>
        </p:nvSpPr>
        <p:spPr>
          <a:xfrm>
            <a:off x="574254" y="-2121"/>
            <a:ext cx="17353928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ตารางแสดง</a:t>
            </a:r>
            <a:r>
              <a:rPr lang="th-TH" sz="4000" b="1" dirty="0" err="1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สถานะการ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ได้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รับรองระบบคุณภาพห้องปฏิบัติการทางการแพทย์ ของโรงพยาบาลในแต่ละ</a:t>
            </a: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จังหวัด</a:t>
            </a:r>
          </a:p>
          <a:p>
            <a:pPr algn="ctr"/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ในเขต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สุขภาพที่ 8 ณ 30 มิถุนายน 2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562</a:t>
            </a:r>
            <a:endParaRPr lang="th-TH" sz="4000" b="1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ลูกศรโค้งลง 6"/>
          <p:cNvSpPr/>
          <p:nvPr/>
        </p:nvSpPr>
        <p:spPr>
          <a:xfrm>
            <a:off x="9656304" y="1570394"/>
            <a:ext cx="6264696" cy="131975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223" y="2479204"/>
            <a:ext cx="2329930" cy="23299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687" y="3365154"/>
            <a:ext cx="2190513" cy="21185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円/楕円 22"/>
          <p:cNvSpPr/>
          <p:nvPr/>
        </p:nvSpPr>
        <p:spPr>
          <a:xfrm>
            <a:off x="15479910" y="4711452"/>
            <a:ext cx="1902384" cy="187220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/>
              <a:t>ภาคเอกชน</a:t>
            </a:r>
            <a:endParaRPr lang="en-US" sz="2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935" y="5364080"/>
            <a:ext cx="145097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15955068" y="2766677"/>
            <a:ext cx="2160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</a:rPr>
              <a:t>โรงพยาบาลในเขตสุขภาพที่ </a:t>
            </a:r>
            <a:r>
              <a:rPr lang="th-TH" dirty="0" smtClean="0">
                <a:solidFill>
                  <a:schemeClr val="bg1"/>
                </a:solidFill>
              </a:rPr>
              <a:t>8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4489727" y="3730957"/>
            <a:ext cx="1139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</a:rPr>
              <a:t>ภาครัฐ</a:t>
            </a:r>
          </a:p>
        </p:txBody>
      </p:sp>
      <p:sp>
        <p:nvSpPr>
          <p:cNvPr id="13" name="คูณ 12"/>
          <p:cNvSpPr/>
          <p:nvPr/>
        </p:nvSpPr>
        <p:spPr>
          <a:xfrm>
            <a:off x="13724878" y="4844563"/>
            <a:ext cx="2145345" cy="249000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3940902" y="5627902"/>
            <a:ext cx="1539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FFFF00"/>
                </a:solidFill>
              </a:rPr>
              <a:t>กองบิน 23 </a:t>
            </a:r>
            <a:r>
              <a:rPr lang="th-TH" sz="1800" dirty="0" smtClean="0">
                <a:solidFill>
                  <a:srgbClr val="FFFF00"/>
                </a:solidFill>
              </a:rPr>
              <a:t>และจิต</a:t>
            </a:r>
            <a:r>
              <a:rPr lang="th-TH" sz="1800" dirty="0">
                <a:solidFill>
                  <a:srgbClr val="FFFF00"/>
                </a:solidFill>
              </a:rPr>
              <a:t>เวชนครพนมราชนครินทร์ </a:t>
            </a:r>
          </a:p>
        </p:txBody>
      </p:sp>
    </p:spTree>
    <p:extLst>
      <p:ext uri="{BB962C8B-B14F-4D97-AF65-F5344CB8AC3E}">
        <p14:creationId xmlns:p14="http://schemas.microsoft.com/office/powerpoint/2010/main" val="2922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46956"/>
            <a:ext cx="18286413" cy="1008112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62500" lnSpcReduction="20000"/>
          </a:bodyPr>
          <a:lstStyle/>
          <a:p>
            <a:r>
              <a:rPr lang="th-TH" altLang="ko-KR" b="1" dirty="0" smtClean="0">
                <a:solidFill>
                  <a:schemeClr val="bg1"/>
                </a:solidFill>
              </a:rPr>
              <a:t>แนวทางการแก้ไขปรับปรุง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lvl="0"/>
            <a:r>
              <a:rPr lang="th-TH" sz="3200" b="1" dirty="0">
                <a:solidFill>
                  <a:srgbClr val="002060"/>
                </a:solidFill>
                <a:latin typeface="Arial" pitchFamily="34" charset="0"/>
              </a:rPr>
              <a:t>ระบบคุณภาพห้องปฏิบัติการทางการแพทย์ ของโรงพยาบาลในแต่ละจังหวัดของเขต เขตสุขภาพที่ 8</a:t>
            </a:r>
            <a:endParaRPr lang="en-US" altLang="ko-KR" sz="3200" b="1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2700000">
            <a:off x="9743871" y="2246605"/>
            <a:ext cx="945156" cy="1759503"/>
            <a:chOff x="6783521" y="1654812"/>
            <a:chExt cx="726841" cy="1353205"/>
          </a:xfrm>
        </p:grpSpPr>
        <p:sp>
          <p:nvSpPr>
            <p:cNvPr id="8" name="Freeform 7"/>
            <p:cNvSpPr/>
            <p:nvPr/>
          </p:nvSpPr>
          <p:spPr>
            <a:xfrm>
              <a:off x="6783521" y="1886618"/>
              <a:ext cx="726841" cy="1121399"/>
            </a:xfrm>
            <a:custGeom>
              <a:avLst/>
              <a:gdLst/>
              <a:ahLst/>
              <a:cxnLst/>
              <a:rect l="l" t="t" r="r" b="b"/>
              <a:pathLst>
                <a:path w="726841" h="1121399">
                  <a:moveTo>
                    <a:pt x="236325" y="1049494"/>
                  </a:moveTo>
                  <a:lnTo>
                    <a:pt x="495287" y="1049494"/>
                  </a:lnTo>
                  <a:cubicBezTo>
                    <a:pt x="491080" y="1064561"/>
                    <a:pt x="487966" y="1079199"/>
                    <a:pt x="485273" y="1093187"/>
                  </a:cubicBezTo>
                  <a:lnTo>
                    <a:pt x="245258" y="1092728"/>
                  </a:lnTo>
                  <a:close/>
                  <a:moveTo>
                    <a:pt x="363421" y="203844"/>
                  </a:moveTo>
                  <a:cubicBezTo>
                    <a:pt x="401307" y="203844"/>
                    <a:pt x="432020" y="234557"/>
                    <a:pt x="432020" y="272443"/>
                  </a:cubicBezTo>
                  <a:cubicBezTo>
                    <a:pt x="432020" y="310329"/>
                    <a:pt x="401307" y="341042"/>
                    <a:pt x="363421" y="341042"/>
                  </a:cubicBezTo>
                  <a:cubicBezTo>
                    <a:pt x="325534" y="341042"/>
                    <a:pt x="294821" y="310329"/>
                    <a:pt x="294821" y="272443"/>
                  </a:cubicBezTo>
                  <a:cubicBezTo>
                    <a:pt x="294821" y="234557"/>
                    <a:pt x="325534" y="203844"/>
                    <a:pt x="363421" y="203844"/>
                  </a:cubicBezTo>
                  <a:close/>
                  <a:moveTo>
                    <a:pt x="363421" y="135244"/>
                  </a:moveTo>
                  <a:cubicBezTo>
                    <a:pt x="287648" y="135244"/>
                    <a:pt x="226222" y="196671"/>
                    <a:pt x="226222" y="272443"/>
                  </a:cubicBezTo>
                  <a:cubicBezTo>
                    <a:pt x="226222" y="348216"/>
                    <a:pt x="287648" y="409642"/>
                    <a:pt x="363421" y="409642"/>
                  </a:cubicBezTo>
                  <a:cubicBezTo>
                    <a:pt x="439193" y="409642"/>
                    <a:pt x="500619" y="348216"/>
                    <a:pt x="500619" y="272443"/>
                  </a:cubicBezTo>
                  <a:cubicBezTo>
                    <a:pt x="500619" y="196671"/>
                    <a:pt x="439193" y="135244"/>
                    <a:pt x="363421" y="135244"/>
                  </a:cubicBezTo>
                  <a:close/>
                  <a:moveTo>
                    <a:pt x="196200" y="0"/>
                  </a:moveTo>
                  <a:cubicBezTo>
                    <a:pt x="300307" y="58658"/>
                    <a:pt x="427219" y="59450"/>
                    <a:pt x="531959" y="2129"/>
                  </a:cubicBezTo>
                  <a:cubicBezTo>
                    <a:pt x="645195" y="251105"/>
                    <a:pt x="615578" y="521951"/>
                    <a:pt x="565642" y="749813"/>
                  </a:cubicBezTo>
                  <a:lnTo>
                    <a:pt x="726841" y="904479"/>
                  </a:lnTo>
                  <a:lnTo>
                    <a:pt x="700460" y="1113326"/>
                  </a:lnTo>
                  <a:lnTo>
                    <a:pt x="510728" y="982128"/>
                  </a:lnTo>
                  <a:lnTo>
                    <a:pt x="503274" y="1014651"/>
                  </a:lnTo>
                  <a:lnTo>
                    <a:pt x="228241" y="1014651"/>
                  </a:lnTo>
                  <a:cubicBezTo>
                    <a:pt x="226194" y="1005458"/>
                    <a:pt x="223902" y="996068"/>
                    <a:pt x="221524" y="986461"/>
                  </a:cubicBezTo>
                  <a:lnTo>
                    <a:pt x="26381" y="1121399"/>
                  </a:lnTo>
                  <a:lnTo>
                    <a:pt x="0" y="912552"/>
                  </a:lnTo>
                  <a:lnTo>
                    <a:pt x="162681" y="756465"/>
                  </a:lnTo>
                  <a:lnTo>
                    <a:pt x="163137" y="757906"/>
                  </a:lnTo>
                  <a:lnTo>
                    <a:pt x="165881" y="748957"/>
                  </a:lnTo>
                  <a:cubicBezTo>
                    <a:pt x="117348" y="521774"/>
                    <a:pt x="87568" y="246912"/>
                    <a:pt x="19620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997804" y="1654812"/>
              <a:ext cx="298274" cy="244742"/>
            </a:xfrm>
            <a:custGeom>
              <a:avLst/>
              <a:gdLst/>
              <a:ahLst/>
              <a:cxnLst/>
              <a:rect l="l" t="t" r="r" b="b"/>
              <a:pathLst>
                <a:path w="298274" h="244742">
                  <a:moveTo>
                    <a:pt x="147328" y="0"/>
                  </a:moveTo>
                  <a:cubicBezTo>
                    <a:pt x="212319" y="65590"/>
                    <a:pt x="261867" y="134854"/>
                    <a:pt x="298274" y="206570"/>
                  </a:cubicBezTo>
                  <a:cubicBezTo>
                    <a:pt x="205418" y="258299"/>
                    <a:pt x="92251" y="257374"/>
                    <a:pt x="0" y="204273"/>
                  </a:cubicBezTo>
                  <a:cubicBezTo>
                    <a:pt x="35363" y="132633"/>
                    <a:pt x="83678" y="64016"/>
                    <a:pt x="147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67753" y="3657600"/>
            <a:ext cx="6553935" cy="5881420"/>
            <a:chOff x="2875611" y="1828800"/>
            <a:chExt cx="3277252" cy="2940710"/>
          </a:xfrm>
        </p:grpSpPr>
        <p:sp>
          <p:nvSpPr>
            <p:cNvPr id="17" name="Freeform 16"/>
            <p:cNvSpPr/>
            <p:nvPr/>
          </p:nvSpPr>
          <p:spPr>
            <a:xfrm>
              <a:off x="4045306" y="3979468"/>
              <a:ext cx="1411833" cy="790042"/>
            </a:xfrm>
            <a:custGeom>
              <a:avLst/>
              <a:gdLst>
                <a:gd name="connsiteX0" fmla="*/ 1404518 w 1411833"/>
                <a:gd name="connsiteY0" fmla="*/ 585216 h 790042"/>
                <a:gd name="connsiteX1" fmla="*/ 0 w 1411833"/>
                <a:gd name="connsiteY1" fmla="*/ 790042 h 790042"/>
                <a:gd name="connsiteX2" fmla="*/ 1411833 w 1411833"/>
                <a:gd name="connsiteY2" fmla="*/ 0 h 790042"/>
                <a:gd name="connsiteX3" fmla="*/ 1404518 w 1411833"/>
                <a:gd name="connsiteY3" fmla="*/ 585216 h 79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833" h="790042">
                  <a:moveTo>
                    <a:pt x="1404518" y="585216"/>
                  </a:moveTo>
                  <a:lnTo>
                    <a:pt x="0" y="790042"/>
                  </a:lnTo>
                  <a:lnTo>
                    <a:pt x="1411833" y="0"/>
                  </a:lnTo>
                  <a:cubicBezTo>
                    <a:pt x="1409395" y="195072"/>
                    <a:pt x="1406956" y="390144"/>
                    <a:pt x="1404518" y="5852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889504" y="3130906"/>
              <a:ext cx="2130190" cy="1046074"/>
            </a:xfrm>
            <a:custGeom>
              <a:avLst/>
              <a:gdLst>
                <a:gd name="connsiteX0" fmla="*/ 2143354 w 2305136"/>
                <a:gd name="connsiteY0" fmla="*/ 1457 h 1069476"/>
                <a:gd name="connsiteX1" fmla="*/ 0 w 2305136"/>
                <a:gd name="connsiteY1" fmla="*/ 440369 h 1069476"/>
                <a:gd name="connsiteX2" fmla="*/ 7316 w 2305136"/>
                <a:gd name="connsiteY2" fmla="*/ 1069476 h 1069476"/>
                <a:gd name="connsiteX3" fmla="*/ 2150669 w 2305136"/>
                <a:gd name="connsiteY3" fmla="*/ 593988 h 1069476"/>
                <a:gd name="connsiteX4" fmla="*/ 2143354 w 2305136"/>
                <a:gd name="connsiteY4" fmla="*/ 1457 h 1069476"/>
                <a:gd name="connsiteX0" fmla="*/ 2143354 w 2259633"/>
                <a:gd name="connsiteY0" fmla="*/ 47501 h 1115520"/>
                <a:gd name="connsiteX1" fmla="*/ 0 w 2259633"/>
                <a:gd name="connsiteY1" fmla="*/ 486413 h 1115520"/>
                <a:gd name="connsiteX2" fmla="*/ 7316 w 2259633"/>
                <a:gd name="connsiteY2" fmla="*/ 1115520 h 1115520"/>
                <a:gd name="connsiteX3" fmla="*/ 2150669 w 2259633"/>
                <a:gd name="connsiteY3" fmla="*/ 640032 h 1115520"/>
                <a:gd name="connsiteX4" fmla="*/ 2143354 w 2259633"/>
                <a:gd name="connsiteY4" fmla="*/ 47501 h 1115520"/>
                <a:gd name="connsiteX0" fmla="*/ 2143354 w 2387606"/>
                <a:gd name="connsiteY0" fmla="*/ 47501 h 1115520"/>
                <a:gd name="connsiteX1" fmla="*/ 0 w 2387606"/>
                <a:gd name="connsiteY1" fmla="*/ 486413 h 1115520"/>
                <a:gd name="connsiteX2" fmla="*/ 7316 w 2387606"/>
                <a:gd name="connsiteY2" fmla="*/ 1115520 h 1115520"/>
                <a:gd name="connsiteX3" fmla="*/ 2150669 w 2387606"/>
                <a:gd name="connsiteY3" fmla="*/ 640032 h 1115520"/>
                <a:gd name="connsiteX4" fmla="*/ 2143354 w 2387606"/>
                <a:gd name="connsiteY4" fmla="*/ 47501 h 1115520"/>
                <a:gd name="connsiteX0" fmla="*/ 2143354 w 2335036"/>
                <a:gd name="connsiteY0" fmla="*/ 84198 h 1152217"/>
                <a:gd name="connsiteX1" fmla="*/ 0 w 2335036"/>
                <a:gd name="connsiteY1" fmla="*/ 523110 h 1152217"/>
                <a:gd name="connsiteX2" fmla="*/ 7316 w 2335036"/>
                <a:gd name="connsiteY2" fmla="*/ 1152217 h 1152217"/>
                <a:gd name="connsiteX3" fmla="*/ 2150669 w 2335036"/>
                <a:gd name="connsiteY3" fmla="*/ 676729 h 1152217"/>
                <a:gd name="connsiteX4" fmla="*/ 2143354 w 2335036"/>
                <a:gd name="connsiteY4" fmla="*/ 84198 h 1152217"/>
                <a:gd name="connsiteX0" fmla="*/ 2143354 w 2307818"/>
                <a:gd name="connsiteY0" fmla="*/ 84198 h 1152217"/>
                <a:gd name="connsiteX1" fmla="*/ 0 w 2307818"/>
                <a:gd name="connsiteY1" fmla="*/ 523110 h 1152217"/>
                <a:gd name="connsiteX2" fmla="*/ 7316 w 2307818"/>
                <a:gd name="connsiteY2" fmla="*/ 1152217 h 1152217"/>
                <a:gd name="connsiteX3" fmla="*/ 2150669 w 2307818"/>
                <a:gd name="connsiteY3" fmla="*/ 676729 h 1152217"/>
                <a:gd name="connsiteX4" fmla="*/ 2143354 w 2307818"/>
                <a:gd name="connsiteY4" fmla="*/ 84198 h 1152217"/>
                <a:gd name="connsiteX0" fmla="*/ 2143354 w 2307818"/>
                <a:gd name="connsiteY0" fmla="*/ 0 h 1068019"/>
                <a:gd name="connsiteX1" fmla="*/ 0 w 2307818"/>
                <a:gd name="connsiteY1" fmla="*/ 438912 h 1068019"/>
                <a:gd name="connsiteX2" fmla="*/ 7316 w 2307818"/>
                <a:gd name="connsiteY2" fmla="*/ 1068019 h 1068019"/>
                <a:gd name="connsiteX3" fmla="*/ 2150669 w 2307818"/>
                <a:gd name="connsiteY3" fmla="*/ 592531 h 1068019"/>
                <a:gd name="connsiteX4" fmla="*/ 2143354 w 2307818"/>
                <a:gd name="connsiteY4" fmla="*/ 0 h 1068019"/>
                <a:gd name="connsiteX0" fmla="*/ 2143354 w 2152136"/>
                <a:gd name="connsiteY0" fmla="*/ 0 h 1068019"/>
                <a:gd name="connsiteX1" fmla="*/ 0 w 2152136"/>
                <a:gd name="connsiteY1" fmla="*/ 438912 h 1068019"/>
                <a:gd name="connsiteX2" fmla="*/ 7316 w 2152136"/>
                <a:gd name="connsiteY2" fmla="*/ 1068019 h 1068019"/>
                <a:gd name="connsiteX3" fmla="*/ 2150669 w 2152136"/>
                <a:gd name="connsiteY3" fmla="*/ 592531 h 1068019"/>
                <a:gd name="connsiteX4" fmla="*/ 2143354 w 2152136"/>
                <a:gd name="connsiteY4" fmla="*/ 0 h 1068019"/>
                <a:gd name="connsiteX0" fmla="*/ 2136250 w 2145032"/>
                <a:gd name="connsiteY0" fmla="*/ 0 h 1068019"/>
                <a:gd name="connsiteX1" fmla="*/ 14842 w 2145032"/>
                <a:gd name="connsiteY1" fmla="*/ 438912 h 1068019"/>
                <a:gd name="connsiteX2" fmla="*/ 212 w 2145032"/>
                <a:gd name="connsiteY2" fmla="*/ 1068019 h 1068019"/>
                <a:gd name="connsiteX3" fmla="*/ 2143565 w 2145032"/>
                <a:gd name="connsiteY3" fmla="*/ 592531 h 1068019"/>
                <a:gd name="connsiteX4" fmla="*/ 2136250 w 2145032"/>
                <a:gd name="connsiteY4" fmla="*/ 0 h 1068019"/>
                <a:gd name="connsiteX0" fmla="*/ 2121408 w 2130190"/>
                <a:gd name="connsiteY0" fmla="*/ 0 h 1075334"/>
                <a:gd name="connsiteX1" fmla="*/ 0 w 2130190"/>
                <a:gd name="connsiteY1" fmla="*/ 438912 h 1075334"/>
                <a:gd name="connsiteX2" fmla="*/ 7316 w 2130190"/>
                <a:gd name="connsiteY2" fmla="*/ 1075334 h 1075334"/>
                <a:gd name="connsiteX3" fmla="*/ 2128723 w 2130190"/>
                <a:gd name="connsiteY3" fmla="*/ 592531 h 1075334"/>
                <a:gd name="connsiteX4" fmla="*/ 2121408 w 2130190"/>
                <a:gd name="connsiteY4" fmla="*/ 0 h 1075334"/>
                <a:gd name="connsiteX0" fmla="*/ 2121408 w 2130190"/>
                <a:gd name="connsiteY0" fmla="*/ 0 h 1046074"/>
                <a:gd name="connsiteX1" fmla="*/ 0 w 2130190"/>
                <a:gd name="connsiteY1" fmla="*/ 438912 h 1046074"/>
                <a:gd name="connsiteX2" fmla="*/ 7316 w 2130190"/>
                <a:gd name="connsiteY2" fmla="*/ 1046074 h 1046074"/>
                <a:gd name="connsiteX3" fmla="*/ 2128723 w 2130190"/>
                <a:gd name="connsiteY3" fmla="*/ 592531 h 1046074"/>
                <a:gd name="connsiteX4" fmla="*/ 2121408 w 2130190"/>
                <a:gd name="connsiteY4" fmla="*/ 0 h 104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190" h="1046074">
                  <a:moveTo>
                    <a:pt x="2121408" y="0"/>
                  </a:moveTo>
                  <a:cubicBezTo>
                    <a:pt x="1676664" y="86171"/>
                    <a:pt x="714451" y="292608"/>
                    <a:pt x="0" y="438912"/>
                  </a:cubicBezTo>
                  <a:cubicBezTo>
                    <a:pt x="2439" y="648614"/>
                    <a:pt x="4877" y="836372"/>
                    <a:pt x="7316" y="1046074"/>
                  </a:cubicBezTo>
                  <a:lnTo>
                    <a:pt x="2128723" y="592531"/>
                  </a:lnTo>
                  <a:cubicBezTo>
                    <a:pt x="2133599" y="377952"/>
                    <a:pt x="2125065" y="296265"/>
                    <a:pt x="2121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284525" y="2523744"/>
              <a:ext cx="2867558" cy="877824"/>
            </a:xfrm>
            <a:custGeom>
              <a:avLst/>
              <a:gdLst>
                <a:gd name="connsiteX0" fmla="*/ 0 w 2896820"/>
                <a:gd name="connsiteY0" fmla="*/ 292608 h 607162"/>
                <a:gd name="connsiteX1" fmla="*/ 2874874 w 2896820"/>
                <a:gd name="connsiteY1" fmla="*/ 0 h 607162"/>
                <a:gd name="connsiteX2" fmla="*/ 2896820 w 2896820"/>
                <a:gd name="connsiteY2" fmla="*/ 607162 h 607162"/>
                <a:gd name="connsiteX3" fmla="*/ 1770279 w 2896820"/>
                <a:gd name="connsiteY3" fmla="*/ 599846 h 607162"/>
                <a:gd name="connsiteX4" fmla="*/ 0 w 2896820"/>
                <a:gd name="connsiteY4" fmla="*/ 292608 h 607162"/>
                <a:gd name="connsiteX0" fmla="*/ 0 w 2896820"/>
                <a:gd name="connsiteY0" fmla="*/ 292608 h 877824"/>
                <a:gd name="connsiteX1" fmla="*/ 2874874 w 2896820"/>
                <a:gd name="connsiteY1" fmla="*/ 0 h 877824"/>
                <a:gd name="connsiteX2" fmla="*/ 2896820 w 2896820"/>
                <a:gd name="connsiteY2" fmla="*/ 607162 h 877824"/>
                <a:gd name="connsiteX3" fmla="*/ 14631 w 2896820"/>
                <a:gd name="connsiteY3" fmla="*/ 877824 h 877824"/>
                <a:gd name="connsiteX4" fmla="*/ 0 w 2896820"/>
                <a:gd name="connsiteY4" fmla="*/ 292608 h 877824"/>
                <a:gd name="connsiteX0" fmla="*/ 7315 w 2882189"/>
                <a:gd name="connsiteY0" fmla="*/ 292608 h 877824"/>
                <a:gd name="connsiteX1" fmla="*/ 2860243 w 2882189"/>
                <a:gd name="connsiteY1" fmla="*/ 0 h 877824"/>
                <a:gd name="connsiteX2" fmla="*/ 2882189 w 2882189"/>
                <a:gd name="connsiteY2" fmla="*/ 607162 h 877824"/>
                <a:gd name="connsiteX3" fmla="*/ 0 w 2882189"/>
                <a:gd name="connsiteY3" fmla="*/ 877824 h 877824"/>
                <a:gd name="connsiteX4" fmla="*/ 7315 w 2882189"/>
                <a:gd name="connsiteY4" fmla="*/ 292608 h 877824"/>
                <a:gd name="connsiteX0" fmla="*/ 7315 w 2867558"/>
                <a:gd name="connsiteY0" fmla="*/ 292608 h 877824"/>
                <a:gd name="connsiteX1" fmla="*/ 2860243 w 2867558"/>
                <a:gd name="connsiteY1" fmla="*/ 0 h 877824"/>
                <a:gd name="connsiteX2" fmla="*/ 2867558 w 2867558"/>
                <a:gd name="connsiteY2" fmla="*/ 607162 h 877824"/>
                <a:gd name="connsiteX3" fmla="*/ 0 w 2867558"/>
                <a:gd name="connsiteY3" fmla="*/ 877824 h 877824"/>
                <a:gd name="connsiteX4" fmla="*/ 7315 w 2867558"/>
                <a:gd name="connsiteY4" fmla="*/ 292608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7558" h="877824">
                  <a:moveTo>
                    <a:pt x="7315" y="292608"/>
                  </a:moveTo>
                  <a:lnTo>
                    <a:pt x="2860243" y="0"/>
                  </a:lnTo>
                  <a:cubicBezTo>
                    <a:pt x="2862681" y="202387"/>
                    <a:pt x="2865120" y="404775"/>
                    <a:pt x="2867558" y="607162"/>
                  </a:cubicBezTo>
                  <a:lnTo>
                    <a:pt x="0" y="877824"/>
                  </a:lnTo>
                  <a:cubicBezTo>
                    <a:pt x="2438" y="682752"/>
                    <a:pt x="4877" y="487680"/>
                    <a:pt x="7315" y="2926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 rot="5400000">
              <a:off x="4368447" y="1335143"/>
              <a:ext cx="979857" cy="2588975"/>
            </a:xfrm>
            <a:prstGeom prst="parallelogram">
              <a:avLst>
                <a:gd name="adj" fmla="val 37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 rot="5400000">
              <a:off x="3705034" y="2397247"/>
              <a:ext cx="899112" cy="1754156"/>
            </a:xfrm>
            <a:prstGeom prst="parallelogram">
              <a:avLst>
                <a:gd name="adj" fmla="val 34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 rot="5400000">
              <a:off x="3680170" y="2775303"/>
              <a:ext cx="979857" cy="2588975"/>
            </a:xfrm>
            <a:prstGeom prst="parallelogram">
              <a:avLst>
                <a:gd name="adj" fmla="val 37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62502" y="1828800"/>
              <a:ext cx="1199693" cy="460858"/>
            </a:xfrm>
            <a:custGeom>
              <a:avLst/>
              <a:gdLst>
                <a:gd name="connsiteX0" fmla="*/ 1089965 w 1199693"/>
                <a:gd name="connsiteY0" fmla="*/ 0 h 460858"/>
                <a:gd name="connsiteX1" fmla="*/ 0 w 1199693"/>
                <a:gd name="connsiteY1" fmla="*/ 307238 h 460858"/>
                <a:gd name="connsiteX2" fmla="*/ 1016813 w 1199693"/>
                <a:gd name="connsiteY2" fmla="*/ 460858 h 460858"/>
                <a:gd name="connsiteX3" fmla="*/ 1199693 w 1199693"/>
                <a:gd name="connsiteY3" fmla="*/ 117043 h 460858"/>
                <a:gd name="connsiteX4" fmla="*/ 1089965 w 1199693"/>
                <a:gd name="connsiteY4" fmla="*/ 0 h 46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693" h="460858">
                  <a:moveTo>
                    <a:pt x="1089965" y="0"/>
                  </a:moveTo>
                  <a:lnTo>
                    <a:pt x="0" y="307238"/>
                  </a:lnTo>
                  <a:lnTo>
                    <a:pt x="1016813" y="460858"/>
                  </a:lnTo>
                  <a:lnTo>
                    <a:pt x="1199693" y="117043"/>
                  </a:lnTo>
                  <a:lnTo>
                    <a:pt x="10899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4745" y="7085820"/>
            <a:ext cx="5078525" cy="1265052"/>
            <a:chOff x="803640" y="3362835"/>
            <a:chExt cx="2059657" cy="632526"/>
          </a:xfrm>
        </p:grpSpPr>
        <p:sp>
          <p:nvSpPr>
            <p:cNvPr id="20" name="TextBox 19"/>
            <p:cNvSpPr txBox="1"/>
            <p:nvPr/>
          </p:nvSpPr>
          <p:spPr>
            <a:xfrm>
              <a:off x="803640" y="3579862"/>
              <a:ext cx="2059657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dirty="0" smtClean="0">
                  <a:solidFill>
                    <a:schemeClr val="accent4">
                      <a:lumMod val="50000"/>
                    </a:schemeClr>
                  </a:solidFill>
                  <a:cs typeface="Arial" pitchFamily="34" charset="0"/>
                </a:rPr>
                <a:t>มีการสร้างทีมพี่เลี้ยงระดับจังหวัดเพื่อร่วมมือกันพัฒนาระบบคุณภาพ </a:t>
              </a:r>
              <a:r>
                <a:rPr lang="en-US" altLang="ko-KR" sz="2400" dirty="0" smtClean="0">
                  <a:solidFill>
                    <a:schemeClr val="accent4">
                      <a:lumMod val="50000"/>
                    </a:schemeClr>
                  </a:solidFill>
                  <a:cs typeface="Arial" pitchFamily="34" charset="0"/>
                </a:rPr>
                <a:t>LAB</a:t>
              </a:r>
              <a:endParaRPr lang="ko-KR" altLang="en-US" sz="24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40" y="3362835"/>
              <a:ext cx="2059657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 smtClean="0">
                  <a:solidFill>
                    <a:schemeClr val="accent4">
                      <a:lumMod val="50000"/>
                    </a:schemeClr>
                  </a:solidFill>
                  <a:cs typeface="Arial" pitchFamily="34" charset="0"/>
                </a:rPr>
                <a:t>เสริมพลัง</a:t>
              </a:r>
              <a:endParaRPr lang="ko-KR" altLang="en-US" sz="2400" b="1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3855" y="3717589"/>
            <a:ext cx="5991731" cy="1163833"/>
            <a:chOff x="803640" y="3362835"/>
            <a:chExt cx="2059657" cy="394284"/>
          </a:xfrm>
        </p:grpSpPr>
        <p:sp>
          <p:nvSpPr>
            <p:cNvPr id="23" name="TextBox 22"/>
            <p:cNvSpPr txBox="1"/>
            <p:nvPr/>
          </p:nvSpPr>
          <p:spPr>
            <a:xfrm>
              <a:off x="803640" y="3579862"/>
              <a:ext cx="2059657" cy="17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000" dirty="0" smtClean="0">
                  <a:solidFill>
                    <a:schemeClr val="accent4">
                      <a:lumMod val="50000"/>
                    </a:schemeClr>
                  </a:solidFill>
                  <a:cs typeface="Arial" pitchFamily="34" charset="0"/>
                </a:rPr>
                <a:t>เพื่อร่วมกันวิเคราะห์ปัญหา หาแนวทางปรับปรุงแก้ไขต่อไป</a:t>
              </a:r>
              <a:endParaRPr lang="ko-KR" altLang="en-US" sz="20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362835"/>
              <a:ext cx="2059657" cy="156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 smtClean="0">
                  <a:solidFill>
                    <a:schemeClr val="accent4">
                      <a:lumMod val="50000"/>
                    </a:schemeClr>
                  </a:solidFill>
                  <a:cs typeface="Arial" pitchFamily="34" charset="0"/>
                </a:rPr>
                <a:t>กำหนดรอบประเมินและสรุปผลให้ชัดเจน</a:t>
              </a:r>
              <a:endParaRPr lang="ko-KR" altLang="en-US" sz="2400" b="1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093649" y="6532429"/>
            <a:ext cx="5078525" cy="2077582"/>
            <a:chOff x="803640" y="3362835"/>
            <a:chExt cx="2059657" cy="1038791"/>
          </a:xfrm>
        </p:grpSpPr>
        <p:sp>
          <p:nvSpPr>
            <p:cNvPr id="26" name="TextBox 25"/>
            <p:cNvSpPr txBox="1"/>
            <p:nvPr/>
          </p:nvSpPr>
          <p:spPr>
            <a:xfrm>
              <a:off x="803640" y="3579862"/>
              <a:ext cx="2059657" cy="82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dirty="0" smtClean="0">
                  <a:solidFill>
                    <a:srgbClr val="002060"/>
                  </a:solidFill>
                  <a:cs typeface="Arial" pitchFamily="34" charset="0"/>
                </a:rPr>
                <a:t>ระดับเขต</a:t>
              </a:r>
            </a:p>
            <a:p>
              <a:pPr algn="r"/>
              <a:r>
                <a:rPr lang="th-TH" altLang="ko-KR" sz="2400" dirty="0" smtClean="0">
                  <a:solidFill>
                    <a:srgbClr val="002060"/>
                  </a:solidFill>
                  <a:cs typeface="Arial" pitchFamily="34" charset="0"/>
                </a:rPr>
                <a:t>เชี่ยวชาญ</a:t>
              </a:r>
            </a:p>
            <a:p>
              <a:pPr algn="r"/>
              <a:r>
                <a:rPr lang="th-TH" altLang="ko-KR" sz="2400" dirty="0" smtClean="0">
                  <a:solidFill>
                    <a:srgbClr val="002060"/>
                  </a:solidFill>
                  <a:cs typeface="Arial" pitchFamily="34" charset="0"/>
                </a:rPr>
                <a:t>แนะนำแก้ไขปัญหาได้</a:t>
              </a:r>
              <a:r>
                <a:rPr lang="en-US" altLang="ko-KR" sz="2400" dirty="0" smtClean="0">
                  <a:solidFill>
                    <a:srgbClr val="002060"/>
                  </a:solidFill>
                  <a:cs typeface="Arial" pitchFamily="34" charset="0"/>
                </a:rPr>
                <a:t>  </a:t>
              </a:r>
              <a:r>
                <a:rPr lang="en-US" altLang="ko-KR" sz="24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endParaRPr lang="ko-KR" altLang="en-US" sz="2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3640" y="3362835"/>
              <a:ext cx="2059657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 smtClean="0">
                  <a:solidFill>
                    <a:srgbClr val="002060"/>
                  </a:solidFill>
                  <a:cs typeface="Arial" pitchFamily="34" charset="0"/>
                </a:rPr>
                <a:t>กำหนดผู้ตรวจประเมินคุณภาพ</a:t>
              </a:r>
              <a:endParaRPr lang="ko-KR" altLang="en-US" sz="24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29" name="Text Placeholder 13"/>
          <p:cNvSpPr txBox="1">
            <a:spLocks/>
          </p:cNvSpPr>
          <p:nvPr/>
        </p:nvSpPr>
        <p:spPr>
          <a:xfrm rot="458666">
            <a:off x="6457128" y="6012312"/>
            <a:ext cx="3675239" cy="1069116"/>
          </a:xfrm>
          <a:prstGeom prst="rect">
            <a:avLst/>
          </a:prstGeom>
        </p:spPr>
        <p:txBody>
          <a:bodyPr lIns="182862" tIns="91431" rIns="182862" bIns="91431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การตรวจติดตามคุณภาพ 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LAB </a:t>
            </a:r>
            <a:r>
              <a:rPr lang="th-TH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ระดับเขต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 Placeholder 13"/>
          <p:cNvSpPr txBox="1">
            <a:spLocks/>
          </p:cNvSpPr>
          <p:nvPr/>
        </p:nvSpPr>
        <p:spPr>
          <a:xfrm rot="438652">
            <a:off x="6124464" y="7774816"/>
            <a:ext cx="4640408" cy="871539"/>
          </a:xfrm>
          <a:prstGeom prst="rect">
            <a:avLst/>
          </a:prstGeom>
        </p:spPr>
        <p:txBody>
          <a:bodyPr lIns="182862" tIns="91431" rIns="182862" bIns="91431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สร้างทีมพี่เลี้ยง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LAB </a:t>
            </a:r>
            <a:r>
              <a:rPr lang="th-TH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ระดับจังหวัด</a:t>
            </a:r>
            <a:endParaRPr lang="en-US" altLang="ko-KR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 Placeholder 13"/>
          <p:cNvSpPr txBox="1">
            <a:spLocks/>
          </p:cNvSpPr>
          <p:nvPr/>
        </p:nvSpPr>
        <p:spPr>
          <a:xfrm rot="500431">
            <a:off x="7390086" y="4740802"/>
            <a:ext cx="4878248" cy="1069116"/>
          </a:xfrm>
          <a:prstGeom prst="rect">
            <a:avLst/>
          </a:prstGeom>
        </p:spPr>
        <p:txBody>
          <a:bodyPr lIns="182862" tIns="91431" rIns="182862" bIns="91431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กำกับติดตามผลการดำเนินงาน โดยกรรมการ 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IS </a:t>
            </a:r>
            <a:r>
              <a:rPr lang="th-TH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ระดับเขต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/>
          </p:cNvPr>
          <p:cNvSpPr txBox="1"/>
          <p:nvPr/>
        </p:nvSpPr>
        <p:spPr>
          <a:xfrm>
            <a:off x="7840898" y="9881621"/>
            <a:ext cx="9480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http://www.free-powerpoint-templates-design.com</a:t>
            </a:r>
            <a:endParaRPr lang="ko-KR" altLang="en-US" sz="15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398790" y="751012"/>
            <a:ext cx="10445420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7200" b="1" dirty="0">
                <a:solidFill>
                  <a:schemeClr val="bg1"/>
                </a:solidFill>
                <a:latin typeface="Arial" panose="020B0604020202020204" pitchFamily="34" charset="0"/>
              </a:rPr>
              <a:t>ประชุมพิจารณากรอบครุภัณฑ์ </a:t>
            </a:r>
            <a:br>
              <a:rPr lang="th-TH" sz="7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th-TH" sz="7200" b="1" dirty="0">
                <a:solidFill>
                  <a:schemeClr val="bg1"/>
                </a:solidFill>
                <a:latin typeface="Arial" panose="020B0604020202020204" pitchFamily="34" charset="0"/>
              </a:rPr>
              <a:t>และจัดทำแผนกำลังคน (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Blueprint</a:t>
            </a:r>
            <a:r>
              <a:rPr lang="th-TH" sz="72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sz="7200" b="1" dirty="0">
                <a:solidFill>
                  <a:schemeClr val="bg1"/>
                </a:solidFill>
                <a:latin typeface="Arial" panose="020B0604020202020204" pitchFamily="34" charset="0"/>
              </a:rPr>
              <a:t>งานห้องปฏิบัติการทางการแพทย์ </a:t>
            </a:r>
            <a:endParaRPr lang="th-TH" sz="72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th-TH" sz="7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เขต</a:t>
            </a:r>
            <a:r>
              <a:rPr lang="th-TH" sz="7200" b="1" dirty="0">
                <a:solidFill>
                  <a:schemeClr val="bg1"/>
                </a:solidFill>
                <a:latin typeface="Arial" panose="020B0604020202020204" pitchFamily="34" charset="0"/>
              </a:rPr>
              <a:t>สุขภาพที่ 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  <a:endParaRPr lang="ko-KR" altLang="en-US" sz="7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5398917" y="6935186"/>
            <a:ext cx="10445293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</a:rPr>
              <a:t>วันที่ </a:t>
            </a:r>
            <a:r>
              <a:rPr lang="en-US" sz="4000" b="1" dirty="0">
                <a:solidFill>
                  <a:schemeClr val="bg1"/>
                </a:solidFill>
              </a:rPr>
              <a:t>23</a:t>
            </a:r>
            <a:r>
              <a:rPr lang="th-TH" sz="4000" b="1" dirty="0">
                <a:solidFill>
                  <a:schemeClr val="bg1"/>
                </a:solidFill>
              </a:rPr>
              <a:t> กรกฎาคม  เวลา 9.00 น</a:t>
            </a:r>
            <a:r>
              <a:rPr lang="en-US" sz="4000" b="1" dirty="0">
                <a:solidFill>
                  <a:schemeClr val="bg1"/>
                </a:solidFill>
              </a:rPr>
              <a:t>. – </a:t>
            </a:r>
            <a:r>
              <a:rPr lang="th-TH" sz="4000" b="1" dirty="0">
                <a:solidFill>
                  <a:schemeClr val="bg1"/>
                </a:solidFill>
              </a:rPr>
              <a:t>16.00 น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th-TH" sz="4000" b="1" dirty="0">
                <a:solidFill>
                  <a:schemeClr val="bg1"/>
                </a:solidFill>
              </a:rPr>
              <a:t>ณ ห้องประชุมการบูร สำนักงานเขตสุขภาพที่ </a:t>
            </a:r>
            <a:r>
              <a:rPr lang="en-US" sz="4000" b="1" dirty="0">
                <a:solidFill>
                  <a:schemeClr val="bg1"/>
                </a:solidFill>
              </a:rPr>
              <a:t>8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2D27DFF5-FA32-41A8-A04D-E0125D1B6938}"/>
              </a:ext>
            </a:extLst>
          </p:cNvPr>
          <p:cNvSpPr/>
          <p:nvPr/>
        </p:nvSpPr>
        <p:spPr>
          <a:xfrm>
            <a:off x="1358925" y="7820366"/>
            <a:ext cx="1570040" cy="438688"/>
          </a:xfrm>
          <a:custGeom>
            <a:avLst/>
            <a:gdLst>
              <a:gd name="connsiteX0" fmla="*/ 67911 w 1046784"/>
              <a:gd name="connsiteY0" fmla="*/ 147959 h 292483"/>
              <a:gd name="connsiteX1" fmla="*/ 137183 w 1046784"/>
              <a:gd name="connsiteY1" fmla="*/ 255716 h 292483"/>
              <a:gd name="connsiteX2" fmla="*/ 158735 w 1046784"/>
              <a:gd name="connsiteY2" fmla="*/ 283425 h 292483"/>
              <a:gd name="connsiteX3" fmla="*/ 913035 w 1046784"/>
              <a:gd name="connsiteY3" fmla="*/ 283425 h 292483"/>
              <a:gd name="connsiteX4" fmla="*/ 933047 w 1046784"/>
              <a:gd name="connsiteY4" fmla="*/ 255716 h 292483"/>
              <a:gd name="connsiteX5" fmla="*/ 997702 w 1046784"/>
              <a:gd name="connsiteY5" fmla="*/ 147959 h 292483"/>
              <a:gd name="connsiteX6" fmla="*/ 1040804 w 1046784"/>
              <a:gd name="connsiteY6" fmla="*/ 18650 h 292483"/>
              <a:gd name="connsiteX7" fmla="*/ 18650 w 1046784"/>
              <a:gd name="connsiteY7" fmla="*/ 18650 h 292483"/>
              <a:gd name="connsiteX8" fmla="*/ 67911 w 1046784"/>
              <a:gd name="connsiteY8" fmla="*/ 147959 h 29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784" h="292483">
                <a:moveTo>
                  <a:pt x="67911" y="147959"/>
                </a:moveTo>
                <a:cubicBezTo>
                  <a:pt x="87923" y="183365"/>
                  <a:pt x="111014" y="220310"/>
                  <a:pt x="137183" y="255716"/>
                </a:cubicBezTo>
                <a:cubicBezTo>
                  <a:pt x="143341" y="264953"/>
                  <a:pt x="151038" y="274189"/>
                  <a:pt x="158735" y="283425"/>
                </a:cubicBezTo>
                <a:lnTo>
                  <a:pt x="913035" y="283425"/>
                </a:lnTo>
                <a:cubicBezTo>
                  <a:pt x="919193" y="274189"/>
                  <a:pt x="926890" y="264953"/>
                  <a:pt x="933047" y="255716"/>
                </a:cubicBezTo>
                <a:cubicBezTo>
                  <a:pt x="957678" y="220310"/>
                  <a:pt x="979229" y="183365"/>
                  <a:pt x="997702" y="147959"/>
                </a:cubicBezTo>
                <a:cubicBezTo>
                  <a:pt x="1017714" y="104856"/>
                  <a:pt x="1033108" y="61753"/>
                  <a:pt x="1040804" y="18650"/>
                </a:cubicBezTo>
                <a:lnTo>
                  <a:pt x="18650" y="18650"/>
                </a:lnTo>
                <a:cubicBezTo>
                  <a:pt x="29426" y="61753"/>
                  <a:pt x="46359" y="104856"/>
                  <a:pt x="67911" y="147959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3E92FD7D-E97F-4C09-B986-EB9ED6429FC5}"/>
              </a:ext>
            </a:extLst>
          </p:cNvPr>
          <p:cNvSpPr/>
          <p:nvPr/>
        </p:nvSpPr>
        <p:spPr>
          <a:xfrm>
            <a:off x="1573652" y="2244414"/>
            <a:ext cx="1408418" cy="415599"/>
          </a:xfrm>
          <a:custGeom>
            <a:avLst/>
            <a:gdLst>
              <a:gd name="connsiteX0" fmla="*/ 922272 w 939027"/>
              <a:gd name="connsiteY0" fmla="*/ 238783 h 277089"/>
              <a:gd name="connsiteX1" fmla="*/ 874550 w 939027"/>
              <a:gd name="connsiteY1" fmla="*/ 84844 h 277089"/>
              <a:gd name="connsiteX2" fmla="*/ 840684 w 939027"/>
              <a:gd name="connsiteY2" fmla="*/ 18650 h 277089"/>
              <a:gd name="connsiteX3" fmla="*/ 109474 w 939027"/>
              <a:gd name="connsiteY3" fmla="*/ 18650 h 277089"/>
              <a:gd name="connsiteX4" fmla="*/ 74068 w 939027"/>
              <a:gd name="connsiteY4" fmla="*/ 84844 h 277089"/>
              <a:gd name="connsiteX5" fmla="*/ 21729 w 939027"/>
              <a:gd name="connsiteY5" fmla="*/ 238783 h 277089"/>
              <a:gd name="connsiteX6" fmla="*/ 18650 w 939027"/>
              <a:gd name="connsiteY6" fmla="*/ 269571 h 277089"/>
              <a:gd name="connsiteX7" fmla="*/ 926890 w 939027"/>
              <a:gd name="connsiteY7" fmla="*/ 269571 h 277089"/>
              <a:gd name="connsiteX8" fmla="*/ 922272 w 939027"/>
              <a:gd name="connsiteY8" fmla="*/ 238783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027" h="277089">
                <a:moveTo>
                  <a:pt x="922272" y="238783"/>
                </a:moveTo>
                <a:cubicBezTo>
                  <a:pt x="914575" y="186444"/>
                  <a:pt x="899181" y="135644"/>
                  <a:pt x="874550" y="84844"/>
                </a:cubicBezTo>
                <a:cubicBezTo>
                  <a:pt x="863775" y="63293"/>
                  <a:pt x="852999" y="41741"/>
                  <a:pt x="840684" y="18650"/>
                </a:cubicBezTo>
                <a:lnTo>
                  <a:pt x="109474" y="18650"/>
                </a:lnTo>
                <a:cubicBezTo>
                  <a:pt x="97159" y="40202"/>
                  <a:pt x="84844" y="63293"/>
                  <a:pt x="74068" y="84844"/>
                </a:cubicBezTo>
                <a:cubicBezTo>
                  <a:pt x="47899" y="138723"/>
                  <a:pt x="29426" y="189522"/>
                  <a:pt x="21729" y="238783"/>
                </a:cubicBezTo>
                <a:cubicBezTo>
                  <a:pt x="20190" y="249559"/>
                  <a:pt x="18650" y="258795"/>
                  <a:pt x="18650" y="269571"/>
                </a:cubicBezTo>
                <a:lnTo>
                  <a:pt x="926890" y="269571"/>
                </a:lnTo>
                <a:cubicBezTo>
                  <a:pt x="925350" y="258795"/>
                  <a:pt x="923811" y="249559"/>
                  <a:pt x="922272" y="238783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B3C9BBE-EC25-47B2-B3D9-832D0DF0F417}"/>
              </a:ext>
            </a:extLst>
          </p:cNvPr>
          <p:cNvSpPr/>
          <p:nvPr/>
        </p:nvSpPr>
        <p:spPr>
          <a:xfrm>
            <a:off x="1527473" y="4714918"/>
            <a:ext cx="1339153" cy="415599"/>
          </a:xfrm>
          <a:custGeom>
            <a:avLst/>
            <a:gdLst>
              <a:gd name="connsiteX0" fmla="*/ 888405 w 892845"/>
              <a:gd name="connsiteY0" fmla="*/ 74068 h 277089"/>
              <a:gd name="connsiteX1" fmla="*/ 860696 w 892845"/>
              <a:gd name="connsiteY1" fmla="*/ 18650 h 277089"/>
              <a:gd name="connsiteX2" fmla="*/ 97159 w 892845"/>
              <a:gd name="connsiteY2" fmla="*/ 18650 h 277089"/>
              <a:gd name="connsiteX3" fmla="*/ 58674 w 892845"/>
              <a:gd name="connsiteY3" fmla="*/ 81765 h 277089"/>
              <a:gd name="connsiteX4" fmla="*/ 18650 w 892845"/>
              <a:gd name="connsiteY4" fmla="*/ 235704 h 277089"/>
              <a:gd name="connsiteX5" fmla="*/ 18650 w 892845"/>
              <a:gd name="connsiteY5" fmla="*/ 235704 h 277089"/>
              <a:gd name="connsiteX6" fmla="*/ 20190 w 892845"/>
              <a:gd name="connsiteY6" fmla="*/ 269571 h 277089"/>
              <a:gd name="connsiteX7" fmla="*/ 538964 w 892845"/>
              <a:gd name="connsiteY7" fmla="*/ 269571 h 277089"/>
              <a:gd name="connsiteX8" fmla="*/ 538964 w 892845"/>
              <a:gd name="connsiteY8" fmla="*/ 74068 h 277089"/>
              <a:gd name="connsiteX9" fmla="*/ 888405 w 892845"/>
              <a:gd name="connsiteY9" fmla="*/ 74068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845" h="277089">
                <a:moveTo>
                  <a:pt x="888405" y="74068"/>
                </a:moveTo>
                <a:cubicBezTo>
                  <a:pt x="880708" y="55596"/>
                  <a:pt x="869932" y="37123"/>
                  <a:pt x="860696" y="18650"/>
                </a:cubicBezTo>
                <a:lnTo>
                  <a:pt x="97159" y="18650"/>
                </a:lnTo>
                <a:cubicBezTo>
                  <a:pt x="81765" y="38662"/>
                  <a:pt x="69450" y="60214"/>
                  <a:pt x="58674" y="81765"/>
                </a:cubicBezTo>
                <a:cubicBezTo>
                  <a:pt x="32505" y="131026"/>
                  <a:pt x="18650" y="181826"/>
                  <a:pt x="18650" y="235704"/>
                </a:cubicBezTo>
                <a:cubicBezTo>
                  <a:pt x="18650" y="235704"/>
                  <a:pt x="18650" y="235704"/>
                  <a:pt x="18650" y="235704"/>
                </a:cubicBezTo>
                <a:cubicBezTo>
                  <a:pt x="18650" y="246480"/>
                  <a:pt x="18650" y="258795"/>
                  <a:pt x="20190" y="269571"/>
                </a:cubicBezTo>
                <a:lnTo>
                  <a:pt x="538964" y="269571"/>
                </a:lnTo>
                <a:lnTo>
                  <a:pt x="538964" y="74068"/>
                </a:lnTo>
                <a:lnTo>
                  <a:pt x="888405" y="74068"/>
                </a:ln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9898A41-40B0-45E9-9B71-D0C5903AE86C}"/>
              </a:ext>
            </a:extLst>
          </p:cNvPr>
          <p:cNvSpPr/>
          <p:nvPr/>
        </p:nvSpPr>
        <p:spPr>
          <a:xfrm>
            <a:off x="1578270" y="2784692"/>
            <a:ext cx="1385329" cy="415599"/>
          </a:xfrm>
          <a:custGeom>
            <a:avLst/>
            <a:gdLst>
              <a:gd name="connsiteX0" fmla="*/ 831448 w 923633"/>
              <a:gd name="connsiteY0" fmla="*/ 264953 h 277089"/>
              <a:gd name="connsiteX1" fmla="*/ 883787 w 923633"/>
              <a:gd name="connsiteY1" fmla="*/ 157195 h 277089"/>
              <a:gd name="connsiteX2" fmla="*/ 919193 w 923633"/>
              <a:gd name="connsiteY2" fmla="*/ 18650 h 277089"/>
              <a:gd name="connsiteX3" fmla="*/ 18650 w 923633"/>
              <a:gd name="connsiteY3" fmla="*/ 18650 h 277089"/>
              <a:gd name="connsiteX4" fmla="*/ 52517 w 923633"/>
              <a:gd name="connsiteY4" fmla="*/ 157195 h 277089"/>
              <a:gd name="connsiteX5" fmla="*/ 104856 w 923633"/>
              <a:gd name="connsiteY5" fmla="*/ 264953 h 277089"/>
              <a:gd name="connsiteX6" fmla="*/ 106395 w 923633"/>
              <a:gd name="connsiteY6" fmla="*/ 268031 h 277089"/>
              <a:gd name="connsiteX7" fmla="*/ 828369 w 923633"/>
              <a:gd name="connsiteY7" fmla="*/ 268031 h 277089"/>
              <a:gd name="connsiteX8" fmla="*/ 831448 w 923633"/>
              <a:gd name="connsiteY8" fmla="*/ 264953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633" h="277089">
                <a:moveTo>
                  <a:pt x="831448" y="264953"/>
                </a:moveTo>
                <a:cubicBezTo>
                  <a:pt x="851460" y="229547"/>
                  <a:pt x="869932" y="194141"/>
                  <a:pt x="883787" y="157195"/>
                </a:cubicBezTo>
                <a:cubicBezTo>
                  <a:pt x="900720" y="112553"/>
                  <a:pt x="911496" y="66371"/>
                  <a:pt x="919193" y="18650"/>
                </a:cubicBezTo>
                <a:lnTo>
                  <a:pt x="18650" y="18650"/>
                </a:lnTo>
                <a:cubicBezTo>
                  <a:pt x="24808" y="67911"/>
                  <a:pt x="35584" y="114092"/>
                  <a:pt x="52517" y="157195"/>
                </a:cubicBezTo>
                <a:cubicBezTo>
                  <a:pt x="66371" y="194141"/>
                  <a:pt x="84844" y="231086"/>
                  <a:pt x="104856" y="264953"/>
                </a:cubicBezTo>
                <a:cubicBezTo>
                  <a:pt x="104856" y="266492"/>
                  <a:pt x="106395" y="266492"/>
                  <a:pt x="106395" y="268031"/>
                </a:cubicBezTo>
                <a:lnTo>
                  <a:pt x="828369" y="268031"/>
                </a:lnTo>
                <a:cubicBezTo>
                  <a:pt x="829908" y="266492"/>
                  <a:pt x="829908" y="266492"/>
                  <a:pt x="831448" y="264953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14DBE7D-3558-4414-95D8-884751D88C88}"/>
              </a:ext>
            </a:extLst>
          </p:cNvPr>
          <p:cNvSpPr/>
          <p:nvPr/>
        </p:nvSpPr>
        <p:spPr>
          <a:xfrm>
            <a:off x="1548254" y="5252888"/>
            <a:ext cx="1292975" cy="415599"/>
          </a:xfrm>
          <a:custGeom>
            <a:avLst/>
            <a:gdLst>
              <a:gd name="connsiteX0" fmla="*/ 522030 w 862057"/>
              <a:gd name="connsiteY0" fmla="*/ 18650 h 277089"/>
              <a:gd name="connsiteX1" fmla="*/ 18650 w 862057"/>
              <a:gd name="connsiteY1" fmla="*/ 18650 h 277089"/>
              <a:gd name="connsiteX2" fmla="*/ 57135 w 862057"/>
              <a:gd name="connsiteY2" fmla="*/ 138723 h 277089"/>
              <a:gd name="connsiteX3" fmla="*/ 109474 w 862057"/>
              <a:gd name="connsiteY3" fmla="*/ 246480 h 277089"/>
              <a:gd name="connsiteX4" fmla="*/ 123329 w 862057"/>
              <a:gd name="connsiteY4" fmla="*/ 268031 h 277089"/>
              <a:gd name="connsiteX5" fmla="*/ 811436 w 862057"/>
              <a:gd name="connsiteY5" fmla="*/ 268031 h 277089"/>
              <a:gd name="connsiteX6" fmla="*/ 825290 w 862057"/>
              <a:gd name="connsiteY6" fmla="*/ 246480 h 277089"/>
              <a:gd name="connsiteX7" fmla="*/ 848381 w 862057"/>
              <a:gd name="connsiteY7" fmla="*/ 206456 h 277089"/>
              <a:gd name="connsiteX8" fmla="*/ 522030 w 862057"/>
              <a:gd name="connsiteY8" fmla="*/ 206456 h 277089"/>
              <a:gd name="connsiteX9" fmla="*/ 522030 w 862057"/>
              <a:gd name="connsiteY9" fmla="*/ 18650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2057" h="277089">
                <a:moveTo>
                  <a:pt x="522030" y="18650"/>
                </a:moveTo>
                <a:lnTo>
                  <a:pt x="18650" y="18650"/>
                </a:lnTo>
                <a:cubicBezTo>
                  <a:pt x="27887" y="60214"/>
                  <a:pt x="40202" y="100238"/>
                  <a:pt x="57135" y="138723"/>
                </a:cubicBezTo>
                <a:cubicBezTo>
                  <a:pt x="72529" y="175668"/>
                  <a:pt x="89462" y="211074"/>
                  <a:pt x="109474" y="246480"/>
                </a:cubicBezTo>
                <a:cubicBezTo>
                  <a:pt x="114092" y="254177"/>
                  <a:pt x="118711" y="261874"/>
                  <a:pt x="123329" y="268031"/>
                </a:cubicBezTo>
                <a:lnTo>
                  <a:pt x="811436" y="268031"/>
                </a:lnTo>
                <a:cubicBezTo>
                  <a:pt x="816054" y="260334"/>
                  <a:pt x="820672" y="252637"/>
                  <a:pt x="825290" y="246480"/>
                </a:cubicBezTo>
                <a:cubicBezTo>
                  <a:pt x="832987" y="234165"/>
                  <a:pt x="840684" y="220310"/>
                  <a:pt x="848381" y="206456"/>
                </a:cubicBezTo>
                <a:lnTo>
                  <a:pt x="522030" y="206456"/>
                </a:lnTo>
                <a:lnTo>
                  <a:pt x="522030" y="18650"/>
                </a:ln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05995D32-6A82-439F-AEA6-48407C44F08D}"/>
              </a:ext>
            </a:extLst>
          </p:cNvPr>
          <p:cNvSpPr/>
          <p:nvPr/>
        </p:nvSpPr>
        <p:spPr>
          <a:xfrm>
            <a:off x="1347381" y="7252380"/>
            <a:ext cx="1593129" cy="438688"/>
          </a:xfrm>
          <a:custGeom>
            <a:avLst/>
            <a:gdLst>
              <a:gd name="connsiteX0" fmla="*/ 72529 w 1062178"/>
              <a:gd name="connsiteY0" fmla="*/ 109475 h 292483"/>
              <a:gd name="connsiteX1" fmla="*/ 20190 w 1062178"/>
              <a:gd name="connsiteY1" fmla="*/ 263413 h 292483"/>
              <a:gd name="connsiteX2" fmla="*/ 18650 w 1062178"/>
              <a:gd name="connsiteY2" fmla="*/ 281886 h 292483"/>
              <a:gd name="connsiteX3" fmla="*/ 1053120 w 1062178"/>
              <a:gd name="connsiteY3" fmla="*/ 281886 h 292483"/>
              <a:gd name="connsiteX4" fmla="*/ 1050041 w 1062178"/>
              <a:gd name="connsiteY4" fmla="*/ 263413 h 292483"/>
              <a:gd name="connsiteX5" fmla="*/ 991544 w 1062178"/>
              <a:gd name="connsiteY5" fmla="*/ 109475 h 292483"/>
              <a:gd name="connsiteX6" fmla="*/ 933047 w 1062178"/>
              <a:gd name="connsiteY6" fmla="*/ 18650 h 292483"/>
              <a:gd name="connsiteX7" fmla="*/ 131026 w 1062178"/>
              <a:gd name="connsiteY7" fmla="*/ 18650 h 292483"/>
              <a:gd name="connsiteX8" fmla="*/ 72529 w 1062178"/>
              <a:gd name="connsiteY8" fmla="*/ 109475 h 29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178" h="292483">
                <a:moveTo>
                  <a:pt x="72529" y="109475"/>
                </a:moveTo>
                <a:cubicBezTo>
                  <a:pt x="46359" y="160274"/>
                  <a:pt x="27887" y="211074"/>
                  <a:pt x="20190" y="263413"/>
                </a:cubicBezTo>
                <a:cubicBezTo>
                  <a:pt x="18650" y="269571"/>
                  <a:pt x="18650" y="275728"/>
                  <a:pt x="18650" y="281886"/>
                </a:cubicBezTo>
                <a:lnTo>
                  <a:pt x="1053120" y="281886"/>
                </a:lnTo>
                <a:cubicBezTo>
                  <a:pt x="1051580" y="275728"/>
                  <a:pt x="1051580" y="269571"/>
                  <a:pt x="1050041" y="263413"/>
                </a:cubicBezTo>
                <a:cubicBezTo>
                  <a:pt x="1040804" y="211074"/>
                  <a:pt x="1020792" y="160274"/>
                  <a:pt x="991544" y="109475"/>
                </a:cubicBezTo>
                <a:cubicBezTo>
                  <a:pt x="974611" y="78687"/>
                  <a:pt x="954599" y="49438"/>
                  <a:pt x="933047" y="18650"/>
                </a:cubicBezTo>
                <a:lnTo>
                  <a:pt x="131026" y="18650"/>
                </a:lnTo>
                <a:cubicBezTo>
                  <a:pt x="107935" y="49438"/>
                  <a:pt x="87923" y="78687"/>
                  <a:pt x="72529" y="109475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sp>
        <p:nvSpPr>
          <p:cNvPr id="83" name="Freeform: Shape 82">
            <a:extLst>
              <a:ext uri="{FF2B5EF4-FFF2-40B4-BE49-F238E27FC236}">
                <a16:creationId xmlns="" xmlns:a16="http://schemas.microsoft.com/office/drawing/2014/main" id="{C933193F-DCE5-4F76-9215-8D4466550A49}"/>
              </a:ext>
            </a:extLst>
          </p:cNvPr>
          <p:cNvSpPr/>
          <p:nvPr/>
        </p:nvSpPr>
        <p:spPr>
          <a:xfrm>
            <a:off x="2149144" y="-1863"/>
            <a:ext cx="2357369" cy="10283766"/>
          </a:xfrm>
          <a:custGeom>
            <a:avLst/>
            <a:gdLst>
              <a:gd name="connsiteX0" fmla="*/ 564956 w 1571716"/>
              <a:gd name="connsiteY0" fmla="*/ 6049798 h 6856439"/>
              <a:gd name="connsiteX1" fmla="*/ 694265 w 1571716"/>
              <a:gd name="connsiteY1" fmla="*/ 6156016 h 6856439"/>
              <a:gd name="connsiteX2" fmla="*/ 741986 w 1571716"/>
              <a:gd name="connsiteY2" fmla="*/ 6196040 h 6856439"/>
              <a:gd name="connsiteX3" fmla="*/ 241684 w 1571716"/>
              <a:gd name="connsiteY3" fmla="*/ 6856439 h 6856439"/>
              <a:gd name="connsiteX4" fmla="*/ 0 w 1571716"/>
              <a:gd name="connsiteY4" fmla="*/ 6856439 h 6856439"/>
              <a:gd name="connsiteX5" fmla="*/ 564956 w 1571716"/>
              <a:gd name="connsiteY5" fmla="*/ 6049798 h 6856439"/>
              <a:gd name="connsiteX6" fmla="*/ 252460 w 1571716"/>
              <a:gd name="connsiteY6" fmla="*/ 5232384 h 6856439"/>
              <a:gd name="connsiteX7" fmla="*/ 301721 w 1571716"/>
              <a:gd name="connsiteY7" fmla="*/ 5361692 h 6856439"/>
              <a:gd name="connsiteX8" fmla="*/ 370993 w 1571716"/>
              <a:gd name="connsiteY8" fmla="*/ 5469450 h 6856439"/>
              <a:gd name="connsiteX9" fmla="*/ 392544 w 1571716"/>
              <a:gd name="connsiteY9" fmla="*/ 5497159 h 6856439"/>
              <a:gd name="connsiteX10" fmla="*/ 1146845 w 1571716"/>
              <a:gd name="connsiteY10" fmla="*/ 5497159 h 6856439"/>
              <a:gd name="connsiteX11" fmla="*/ 1166857 w 1571716"/>
              <a:gd name="connsiteY11" fmla="*/ 5469450 h 6856439"/>
              <a:gd name="connsiteX12" fmla="*/ 1231511 w 1571716"/>
              <a:gd name="connsiteY12" fmla="*/ 5361692 h 6856439"/>
              <a:gd name="connsiteX13" fmla="*/ 1276154 w 1571716"/>
              <a:gd name="connsiteY13" fmla="*/ 5232384 h 6856439"/>
              <a:gd name="connsiteX14" fmla="*/ 355599 w 1571716"/>
              <a:gd name="connsiteY14" fmla="*/ 4853693 h 6856439"/>
              <a:gd name="connsiteX15" fmla="*/ 297102 w 1571716"/>
              <a:gd name="connsiteY15" fmla="*/ 4944517 h 6856439"/>
              <a:gd name="connsiteX16" fmla="*/ 244763 w 1571716"/>
              <a:gd name="connsiteY16" fmla="*/ 5098456 h 6856439"/>
              <a:gd name="connsiteX17" fmla="*/ 243224 w 1571716"/>
              <a:gd name="connsiteY17" fmla="*/ 5116929 h 6856439"/>
              <a:gd name="connsiteX18" fmla="*/ 1277693 w 1571716"/>
              <a:gd name="connsiteY18" fmla="*/ 5116929 h 6856439"/>
              <a:gd name="connsiteX19" fmla="*/ 1274614 w 1571716"/>
              <a:gd name="connsiteY19" fmla="*/ 5098456 h 6856439"/>
              <a:gd name="connsiteX20" fmla="*/ 1216118 w 1571716"/>
              <a:gd name="connsiteY20" fmla="*/ 4944517 h 6856439"/>
              <a:gd name="connsiteX21" fmla="*/ 1157621 w 1571716"/>
              <a:gd name="connsiteY21" fmla="*/ 4853693 h 6856439"/>
              <a:gd name="connsiteX22" fmla="*/ 397163 w 1571716"/>
              <a:gd name="connsiteY22" fmla="*/ 1874976 h 6856439"/>
              <a:gd name="connsiteX23" fmla="*/ 431029 w 1571716"/>
              <a:gd name="connsiteY23" fmla="*/ 2013521 h 6856439"/>
              <a:gd name="connsiteX24" fmla="*/ 483368 w 1571716"/>
              <a:gd name="connsiteY24" fmla="*/ 2121278 h 6856439"/>
              <a:gd name="connsiteX25" fmla="*/ 486447 w 1571716"/>
              <a:gd name="connsiteY25" fmla="*/ 2124357 h 6856439"/>
              <a:gd name="connsiteX26" fmla="*/ 1206881 w 1571716"/>
              <a:gd name="connsiteY26" fmla="*/ 2124357 h 6856439"/>
              <a:gd name="connsiteX27" fmla="*/ 1208421 w 1571716"/>
              <a:gd name="connsiteY27" fmla="*/ 2121278 h 6856439"/>
              <a:gd name="connsiteX28" fmla="*/ 1260760 w 1571716"/>
              <a:gd name="connsiteY28" fmla="*/ 2013521 h 6856439"/>
              <a:gd name="connsiteX29" fmla="*/ 1296166 w 1571716"/>
              <a:gd name="connsiteY29" fmla="*/ 1874976 h 6856439"/>
              <a:gd name="connsiteX30" fmla="*/ 484908 w 1571716"/>
              <a:gd name="connsiteY30" fmla="*/ 1514759 h 6856439"/>
              <a:gd name="connsiteX31" fmla="*/ 449502 w 1571716"/>
              <a:gd name="connsiteY31" fmla="*/ 1580953 h 6856439"/>
              <a:gd name="connsiteX32" fmla="*/ 397163 w 1571716"/>
              <a:gd name="connsiteY32" fmla="*/ 1734891 h 6856439"/>
              <a:gd name="connsiteX33" fmla="*/ 392544 w 1571716"/>
              <a:gd name="connsiteY33" fmla="*/ 1765679 h 6856439"/>
              <a:gd name="connsiteX34" fmla="*/ 1300784 w 1571716"/>
              <a:gd name="connsiteY34" fmla="*/ 1765679 h 6856439"/>
              <a:gd name="connsiteX35" fmla="*/ 1297705 w 1571716"/>
              <a:gd name="connsiteY35" fmla="*/ 1734891 h 6856439"/>
              <a:gd name="connsiteX36" fmla="*/ 1249984 w 1571716"/>
              <a:gd name="connsiteY36" fmla="*/ 1580953 h 6856439"/>
              <a:gd name="connsiteX37" fmla="*/ 1216118 w 1571716"/>
              <a:gd name="connsiteY37" fmla="*/ 1514759 h 6856439"/>
              <a:gd name="connsiteX38" fmla="*/ 138545 w 1571716"/>
              <a:gd name="connsiteY38" fmla="*/ 0 h 6856439"/>
              <a:gd name="connsiteX39" fmla="*/ 406398 w 1571716"/>
              <a:gd name="connsiteY39" fmla="*/ 0 h 6856439"/>
              <a:gd name="connsiteX40" fmla="*/ 455659 w 1571716"/>
              <a:gd name="connsiteY40" fmla="*/ 346363 h 6856439"/>
              <a:gd name="connsiteX41" fmla="*/ 777391 w 1571716"/>
              <a:gd name="connsiteY41" fmla="*/ 701962 h 6856439"/>
              <a:gd name="connsiteX42" fmla="*/ 652700 w 1571716"/>
              <a:gd name="connsiteY42" fmla="*/ 845125 h 6856439"/>
              <a:gd name="connsiteX43" fmla="*/ 628070 w 1571716"/>
              <a:gd name="connsiteY43" fmla="*/ 874373 h 6856439"/>
              <a:gd name="connsiteX44" fmla="*/ 255538 w 1571716"/>
              <a:gd name="connsiteY44" fmla="*/ 464896 h 6856439"/>
              <a:gd name="connsiteX45" fmla="*/ 138545 w 1571716"/>
              <a:gd name="connsiteY45" fmla="*/ 0 h 6856439"/>
              <a:gd name="connsiteX46" fmla="*/ 1231511 w 1571716"/>
              <a:gd name="connsiteY46" fmla="*/ 0 h 6856439"/>
              <a:gd name="connsiteX47" fmla="*/ 1460880 w 1571716"/>
              <a:gd name="connsiteY47" fmla="*/ 0 h 6856439"/>
              <a:gd name="connsiteX48" fmla="*/ 1319257 w 1571716"/>
              <a:gd name="connsiteY48" fmla="*/ 466435 h 6856439"/>
              <a:gd name="connsiteX49" fmla="*/ 1009839 w 1571716"/>
              <a:gd name="connsiteY49" fmla="*/ 865137 h 6856439"/>
              <a:gd name="connsiteX50" fmla="*/ 994445 w 1571716"/>
              <a:gd name="connsiteY50" fmla="*/ 883609 h 6856439"/>
              <a:gd name="connsiteX51" fmla="*/ 979052 w 1571716"/>
              <a:gd name="connsiteY51" fmla="*/ 902082 h 6856439"/>
              <a:gd name="connsiteX52" fmla="*/ 882070 w 1571716"/>
              <a:gd name="connsiteY52" fmla="*/ 1012918 h 6856439"/>
              <a:gd name="connsiteX53" fmla="*/ 828191 w 1571716"/>
              <a:gd name="connsiteY53" fmla="*/ 1072954 h 6856439"/>
              <a:gd name="connsiteX54" fmla="*/ 812798 w 1571716"/>
              <a:gd name="connsiteY54" fmla="*/ 1091427 h 6856439"/>
              <a:gd name="connsiteX55" fmla="*/ 797404 w 1571716"/>
              <a:gd name="connsiteY55" fmla="*/ 1109900 h 6856439"/>
              <a:gd name="connsiteX56" fmla="*/ 554180 w 1571716"/>
              <a:gd name="connsiteY56" fmla="*/ 1411620 h 6856439"/>
              <a:gd name="connsiteX57" fmla="*/ 1145306 w 1571716"/>
              <a:gd name="connsiteY57" fmla="*/ 1411620 h 6856439"/>
              <a:gd name="connsiteX58" fmla="*/ 866676 w 1571716"/>
              <a:gd name="connsiteY58" fmla="*/ 1106821 h 6856439"/>
              <a:gd name="connsiteX59" fmla="*/ 925173 w 1571716"/>
              <a:gd name="connsiteY59" fmla="*/ 1040627 h 6856439"/>
              <a:gd name="connsiteX60" fmla="*/ 1017536 w 1571716"/>
              <a:gd name="connsiteY60" fmla="*/ 934409 h 6856439"/>
              <a:gd name="connsiteX61" fmla="*/ 1544007 w 1571716"/>
              <a:gd name="connsiteY61" fmla="*/ 1798006 h 6856439"/>
              <a:gd name="connsiteX62" fmla="*/ 1071415 w 1571716"/>
              <a:gd name="connsiteY62" fmla="*/ 2620040 h 6856439"/>
              <a:gd name="connsiteX63" fmla="*/ 966736 w 1571716"/>
              <a:gd name="connsiteY63" fmla="*/ 2535374 h 6856439"/>
              <a:gd name="connsiteX64" fmla="*/ 891306 w 1571716"/>
              <a:gd name="connsiteY64" fmla="*/ 2475338 h 6856439"/>
              <a:gd name="connsiteX65" fmla="*/ 1132990 w 1571716"/>
              <a:gd name="connsiteY65" fmla="*/ 2235193 h 6856439"/>
              <a:gd name="connsiteX66" fmla="*/ 564956 w 1571716"/>
              <a:gd name="connsiteY66" fmla="*/ 2235193 h 6856439"/>
              <a:gd name="connsiteX67" fmla="*/ 815876 w 1571716"/>
              <a:gd name="connsiteY67" fmla="*/ 2475338 h 6856439"/>
              <a:gd name="connsiteX68" fmla="*/ 834349 w 1571716"/>
              <a:gd name="connsiteY68" fmla="*/ 2490731 h 6856439"/>
              <a:gd name="connsiteX69" fmla="*/ 852822 w 1571716"/>
              <a:gd name="connsiteY69" fmla="*/ 2506125 h 6856439"/>
              <a:gd name="connsiteX70" fmla="*/ 931331 w 1571716"/>
              <a:gd name="connsiteY70" fmla="*/ 2569240 h 6856439"/>
              <a:gd name="connsiteX71" fmla="*/ 1032930 w 1571716"/>
              <a:gd name="connsiteY71" fmla="*/ 2650828 h 6856439"/>
              <a:gd name="connsiteX72" fmla="*/ 1051403 w 1571716"/>
              <a:gd name="connsiteY72" fmla="*/ 2666222 h 6856439"/>
              <a:gd name="connsiteX73" fmla="*/ 1069876 w 1571716"/>
              <a:gd name="connsiteY73" fmla="*/ 2681616 h 6856439"/>
              <a:gd name="connsiteX74" fmla="*/ 1487050 w 1571716"/>
              <a:gd name="connsiteY74" fmla="*/ 3218862 h 6856439"/>
              <a:gd name="connsiteX75" fmla="*/ 1231511 w 1571716"/>
              <a:gd name="connsiteY75" fmla="*/ 3218862 h 6856439"/>
              <a:gd name="connsiteX76" fmla="*/ 1203802 w 1571716"/>
              <a:gd name="connsiteY76" fmla="*/ 3163444 h 6856439"/>
              <a:gd name="connsiteX77" fmla="*/ 440266 w 1571716"/>
              <a:gd name="connsiteY77" fmla="*/ 3163444 h 6856439"/>
              <a:gd name="connsiteX78" fmla="*/ 401781 w 1571716"/>
              <a:gd name="connsiteY78" fmla="*/ 3226560 h 6856439"/>
              <a:gd name="connsiteX79" fmla="*/ 361757 w 1571716"/>
              <a:gd name="connsiteY79" fmla="*/ 3380498 h 6856439"/>
              <a:gd name="connsiteX80" fmla="*/ 363296 w 1571716"/>
              <a:gd name="connsiteY80" fmla="*/ 3414365 h 6856439"/>
              <a:gd name="connsiteX81" fmla="*/ 880531 w 1571716"/>
              <a:gd name="connsiteY81" fmla="*/ 3414365 h 6856439"/>
              <a:gd name="connsiteX82" fmla="*/ 880531 w 1571716"/>
              <a:gd name="connsiteY82" fmla="*/ 3522122 h 6856439"/>
              <a:gd name="connsiteX83" fmla="*/ 377151 w 1571716"/>
              <a:gd name="connsiteY83" fmla="*/ 3522122 h 6856439"/>
              <a:gd name="connsiteX84" fmla="*/ 415635 w 1571716"/>
              <a:gd name="connsiteY84" fmla="*/ 3642194 h 6856439"/>
              <a:gd name="connsiteX85" fmla="*/ 467974 w 1571716"/>
              <a:gd name="connsiteY85" fmla="*/ 3749952 h 6856439"/>
              <a:gd name="connsiteX86" fmla="*/ 481829 w 1571716"/>
              <a:gd name="connsiteY86" fmla="*/ 3771503 h 6856439"/>
              <a:gd name="connsiteX87" fmla="*/ 1169936 w 1571716"/>
              <a:gd name="connsiteY87" fmla="*/ 3771503 h 6856439"/>
              <a:gd name="connsiteX88" fmla="*/ 1183790 w 1571716"/>
              <a:gd name="connsiteY88" fmla="*/ 3749952 h 6856439"/>
              <a:gd name="connsiteX89" fmla="*/ 1206881 w 1571716"/>
              <a:gd name="connsiteY89" fmla="*/ 3709927 h 6856439"/>
              <a:gd name="connsiteX90" fmla="*/ 1468577 w 1571716"/>
              <a:gd name="connsiteY90" fmla="*/ 3709927 h 6856439"/>
              <a:gd name="connsiteX91" fmla="*/ 999064 w 1571716"/>
              <a:gd name="connsiteY91" fmla="*/ 4279501 h 6856439"/>
              <a:gd name="connsiteX92" fmla="*/ 980591 w 1571716"/>
              <a:gd name="connsiteY92" fmla="*/ 4294895 h 6856439"/>
              <a:gd name="connsiteX93" fmla="*/ 962118 w 1571716"/>
              <a:gd name="connsiteY93" fmla="*/ 4310289 h 6856439"/>
              <a:gd name="connsiteX94" fmla="*/ 811258 w 1571716"/>
              <a:gd name="connsiteY94" fmla="*/ 4431901 h 6856439"/>
              <a:gd name="connsiteX95" fmla="*/ 782010 w 1571716"/>
              <a:gd name="connsiteY95" fmla="*/ 4454992 h 6856439"/>
              <a:gd name="connsiteX96" fmla="*/ 761998 w 1571716"/>
              <a:gd name="connsiteY96" fmla="*/ 4470385 h 6856439"/>
              <a:gd name="connsiteX97" fmla="*/ 741986 w 1571716"/>
              <a:gd name="connsiteY97" fmla="*/ 4484240 h 6856439"/>
              <a:gd name="connsiteX98" fmla="*/ 454120 w 1571716"/>
              <a:gd name="connsiteY98" fmla="*/ 4738239 h 6856439"/>
              <a:gd name="connsiteX99" fmla="*/ 1066797 w 1571716"/>
              <a:gd name="connsiteY99" fmla="*/ 4738239 h 6856439"/>
              <a:gd name="connsiteX100" fmla="*/ 818955 w 1571716"/>
              <a:gd name="connsiteY100" fmla="*/ 4487319 h 6856439"/>
              <a:gd name="connsiteX101" fmla="*/ 846664 w 1571716"/>
              <a:gd name="connsiteY101" fmla="*/ 4465767 h 6856439"/>
              <a:gd name="connsiteX102" fmla="*/ 997524 w 1571716"/>
              <a:gd name="connsiteY102" fmla="*/ 4342616 h 6856439"/>
              <a:gd name="connsiteX103" fmla="*/ 1522456 w 1571716"/>
              <a:gd name="connsiteY103" fmla="*/ 5161572 h 6856439"/>
              <a:gd name="connsiteX104" fmla="*/ 992906 w 1571716"/>
              <a:gd name="connsiteY104" fmla="*/ 5980527 h 6856439"/>
              <a:gd name="connsiteX105" fmla="*/ 928252 w 1571716"/>
              <a:gd name="connsiteY105" fmla="*/ 5926648 h 6856439"/>
              <a:gd name="connsiteX106" fmla="*/ 815876 w 1571716"/>
              <a:gd name="connsiteY106" fmla="*/ 5834285 h 6856439"/>
              <a:gd name="connsiteX107" fmla="*/ 1051403 w 1571716"/>
              <a:gd name="connsiteY107" fmla="*/ 5609534 h 6856439"/>
              <a:gd name="connsiteX108" fmla="*/ 494144 w 1571716"/>
              <a:gd name="connsiteY108" fmla="*/ 5609534 h 6856439"/>
              <a:gd name="connsiteX109" fmla="*/ 740446 w 1571716"/>
              <a:gd name="connsiteY109" fmla="*/ 5834285 h 6856439"/>
              <a:gd name="connsiteX110" fmla="*/ 758919 w 1571716"/>
              <a:gd name="connsiteY110" fmla="*/ 5849679 h 6856439"/>
              <a:gd name="connsiteX111" fmla="*/ 777392 w 1571716"/>
              <a:gd name="connsiteY111" fmla="*/ 5865073 h 6856439"/>
              <a:gd name="connsiteX112" fmla="*/ 891306 w 1571716"/>
              <a:gd name="connsiteY112" fmla="*/ 5960515 h 6856439"/>
              <a:gd name="connsiteX113" fmla="*/ 954421 w 1571716"/>
              <a:gd name="connsiteY113" fmla="*/ 6012854 h 6856439"/>
              <a:gd name="connsiteX114" fmla="*/ 972894 w 1571716"/>
              <a:gd name="connsiteY114" fmla="*/ 6028248 h 6856439"/>
              <a:gd name="connsiteX115" fmla="*/ 991367 w 1571716"/>
              <a:gd name="connsiteY115" fmla="*/ 6043642 h 6856439"/>
              <a:gd name="connsiteX116" fmla="*/ 1571716 w 1571716"/>
              <a:gd name="connsiteY116" fmla="*/ 6853361 h 6856439"/>
              <a:gd name="connsiteX117" fmla="*/ 1330032 w 1571716"/>
              <a:gd name="connsiteY117" fmla="*/ 6853361 h 6856439"/>
              <a:gd name="connsiteX118" fmla="*/ 814337 w 1571716"/>
              <a:gd name="connsiteY118" fmla="*/ 6192962 h 6856439"/>
              <a:gd name="connsiteX119" fmla="*/ 795864 w 1571716"/>
              <a:gd name="connsiteY119" fmla="*/ 6177568 h 6856439"/>
              <a:gd name="connsiteX120" fmla="*/ 777392 w 1571716"/>
              <a:gd name="connsiteY120" fmla="*/ 6162175 h 6856439"/>
              <a:gd name="connsiteX121" fmla="*/ 726592 w 1571716"/>
              <a:gd name="connsiteY121" fmla="*/ 6120611 h 6856439"/>
              <a:gd name="connsiteX122" fmla="*/ 600362 w 1571716"/>
              <a:gd name="connsiteY122" fmla="*/ 6015933 h 6856439"/>
              <a:gd name="connsiteX123" fmla="*/ 581889 w 1571716"/>
              <a:gd name="connsiteY123" fmla="*/ 6000539 h 6856439"/>
              <a:gd name="connsiteX124" fmla="*/ 563417 w 1571716"/>
              <a:gd name="connsiteY124" fmla="*/ 5985145 h 6856439"/>
              <a:gd name="connsiteX125" fmla="*/ 0 w 1571716"/>
              <a:gd name="connsiteY125" fmla="*/ 5147717 h 6856439"/>
              <a:gd name="connsiteX126" fmla="*/ 581889 w 1571716"/>
              <a:gd name="connsiteY126" fmla="*/ 4322604 h 6856439"/>
              <a:gd name="connsiteX127" fmla="*/ 600362 w 1571716"/>
              <a:gd name="connsiteY127" fmla="*/ 4307210 h 6856439"/>
              <a:gd name="connsiteX128" fmla="*/ 618835 w 1571716"/>
              <a:gd name="connsiteY128" fmla="*/ 4291816 h 6856439"/>
              <a:gd name="connsiteX129" fmla="*/ 651162 w 1571716"/>
              <a:gd name="connsiteY129" fmla="*/ 4265647 h 6856439"/>
              <a:gd name="connsiteX130" fmla="*/ 798943 w 1571716"/>
              <a:gd name="connsiteY130" fmla="*/ 4147114 h 6856439"/>
              <a:gd name="connsiteX131" fmla="*/ 817416 w 1571716"/>
              <a:gd name="connsiteY131" fmla="*/ 4131720 h 6856439"/>
              <a:gd name="connsiteX132" fmla="*/ 835888 w 1571716"/>
              <a:gd name="connsiteY132" fmla="*/ 4116326 h 6856439"/>
              <a:gd name="connsiteX133" fmla="*/ 1088348 w 1571716"/>
              <a:gd name="connsiteY133" fmla="*/ 3874642 h 6856439"/>
              <a:gd name="connsiteX134" fmla="*/ 555720 w 1571716"/>
              <a:gd name="connsiteY134" fmla="*/ 3874642 h 6856439"/>
              <a:gd name="connsiteX135" fmla="*/ 763537 w 1571716"/>
              <a:gd name="connsiteY135" fmla="*/ 4113247 h 6856439"/>
              <a:gd name="connsiteX136" fmla="*/ 615756 w 1571716"/>
              <a:gd name="connsiteY136" fmla="*/ 4231780 h 6856439"/>
              <a:gd name="connsiteX137" fmla="*/ 583429 w 1571716"/>
              <a:gd name="connsiteY137" fmla="*/ 4257950 h 6856439"/>
              <a:gd name="connsiteX138" fmla="*/ 120073 w 1571716"/>
              <a:gd name="connsiteY138" fmla="*/ 3374341 h 6856439"/>
              <a:gd name="connsiteX139" fmla="*/ 629610 w 1571716"/>
              <a:gd name="connsiteY139" fmla="*/ 2672379 h 6856439"/>
              <a:gd name="connsiteX140" fmla="*/ 735828 w 1571716"/>
              <a:gd name="connsiteY140" fmla="*/ 2758585 h 6856439"/>
              <a:gd name="connsiteX141" fmla="*/ 811258 w 1571716"/>
              <a:gd name="connsiteY141" fmla="*/ 2818621 h 6856439"/>
              <a:gd name="connsiteX142" fmla="*/ 535708 w 1571716"/>
              <a:gd name="connsiteY142" fmla="*/ 3049530 h 6856439"/>
              <a:gd name="connsiteX143" fmla="*/ 1131451 w 1571716"/>
              <a:gd name="connsiteY143" fmla="*/ 3049530 h 6856439"/>
              <a:gd name="connsiteX144" fmla="*/ 891306 w 1571716"/>
              <a:gd name="connsiteY144" fmla="*/ 2820161 h 6856439"/>
              <a:gd name="connsiteX145" fmla="*/ 872834 w 1571716"/>
              <a:gd name="connsiteY145" fmla="*/ 2804767 h 6856439"/>
              <a:gd name="connsiteX146" fmla="*/ 852822 w 1571716"/>
              <a:gd name="connsiteY146" fmla="*/ 2789373 h 6856439"/>
              <a:gd name="connsiteX147" fmla="*/ 772774 w 1571716"/>
              <a:gd name="connsiteY147" fmla="*/ 2724719 h 6856439"/>
              <a:gd name="connsiteX148" fmla="*/ 671174 w 1571716"/>
              <a:gd name="connsiteY148" fmla="*/ 2643131 h 6856439"/>
              <a:gd name="connsiteX149" fmla="*/ 652701 w 1571716"/>
              <a:gd name="connsiteY149" fmla="*/ 2627737 h 6856439"/>
              <a:gd name="connsiteX150" fmla="*/ 634229 w 1571716"/>
              <a:gd name="connsiteY150" fmla="*/ 2612343 h 6856439"/>
              <a:gd name="connsiteX151" fmla="*/ 153939 w 1571716"/>
              <a:gd name="connsiteY151" fmla="*/ 1791849 h 6856439"/>
              <a:gd name="connsiteX152" fmla="*/ 634229 w 1571716"/>
              <a:gd name="connsiteY152" fmla="*/ 943646 h 6856439"/>
              <a:gd name="connsiteX153" fmla="*/ 649622 w 1571716"/>
              <a:gd name="connsiteY153" fmla="*/ 925173 h 6856439"/>
              <a:gd name="connsiteX154" fmla="*/ 665016 w 1571716"/>
              <a:gd name="connsiteY154" fmla="*/ 906700 h 6856439"/>
              <a:gd name="connsiteX155" fmla="*/ 695804 w 1571716"/>
              <a:gd name="connsiteY155" fmla="*/ 872834 h 6856439"/>
              <a:gd name="connsiteX156" fmla="*/ 815876 w 1571716"/>
              <a:gd name="connsiteY156" fmla="*/ 735828 h 6856439"/>
              <a:gd name="connsiteX157" fmla="*/ 831270 w 1571716"/>
              <a:gd name="connsiteY157" fmla="*/ 717355 h 6856439"/>
              <a:gd name="connsiteX158" fmla="*/ 846664 w 1571716"/>
              <a:gd name="connsiteY158" fmla="*/ 698883 h 6856439"/>
              <a:gd name="connsiteX159" fmla="*/ 1114518 w 1571716"/>
              <a:gd name="connsiteY159" fmla="*/ 350981 h 6856439"/>
              <a:gd name="connsiteX160" fmla="*/ 1231511 w 1571716"/>
              <a:gd name="connsiteY160" fmla="*/ 0 h 685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571716" h="6856439">
                <a:moveTo>
                  <a:pt x="564956" y="6049798"/>
                </a:moveTo>
                <a:cubicBezTo>
                  <a:pt x="606520" y="6085204"/>
                  <a:pt x="649622" y="6120610"/>
                  <a:pt x="694265" y="6156016"/>
                </a:cubicBezTo>
                <a:cubicBezTo>
                  <a:pt x="709659" y="6169870"/>
                  <a:pt x="726592" y="6182186"/>
                  <a:pt x="741986" y="6196040"/>
                </a:cubicBezTo>
                <a:cubicBezTo>
                  <a:pt x="475671" y="6423871"/>
                  <a:pt x="241684" y="6640925"/>
                  <a:pt x="241684" y="6856439"/>
                </a:cubicBezTo>
                <a:lnTo>
                  <a:pt x="0" y="6856439"/>
                </a:lnTo>
                <a:cubicBezTo>
                  <a:pt x="0" y="6556258"/>
                  <a:pt x="274011" y="6297641"/>
                  <a:pt x="564956" y="6049798"/>
                </a:cubicBezTo>
                <a:close/>
                <a:moveTo>
                  <a:pt x="252460" y="5232384"/>
                </a:moveTo>
                <a:cubicBezTo>
                  <a:pt x="261696" y="5275487"/>
                  <a:pt x="278630" y="5318590"/>
                  <a:pt x="301721" y="5361692"/>
                </a:cubicBezTo>
                <a:cubicBezTo>
                  <a:pt x="320193" y="5397099"/>
                  <a:pt x="344823" y="5434044"/>
                  <a:pt x="370993" y="5469450"/>
                </a:cubicBezTo>
                <a:cubicBezTo>
                  <a:pt x="377151" y="5478686"/>
                  <a:pt x="384848" y="5487922"/>
                  <a:pt x="392544" y="5497159"/>
                </a:cubicBezTo>
                <a:lnTo>
                  <a:pt x="1146845" y="5497159"/>
                </a:lnTo>
                <a:cubicBezTo>
                  <a:pt x="1153003" y="5487922"/>
                  <a:pt x="1160700" y="5478686"/>
                  <a:pt x="1166857" y="5469450"/>
                </a:cubicBezTo>
                <a:cubicBezTo>
                  <a:pt x="1193027" y="5434044"/>
                  <a:pt x="1214578" y="5398638"/>
                  <a:pt x="1231511" y="5361692"/>
                </a:cubicBezTo>
                <a:cubicBezTo>
                  <a:pt x="1251524" y="5318590"/>
                  <a:pt x="1266917" y="5275487"/>
                  <a:pt x="1276154" y="5232384"/>
                </a:cubicBezTo>
                <a:close/>
                <a:moveTo>
                  <a:pt x="355599" y="4853693"/>
                </a:moveTo>
                <a:cubicBezTo>
                  <a:pt x="334048" y="4882942"/>
                  <a:pt x="314036" y="4913730"/>
                  <a:pt x="297102" y="4944517"/>
                </a:cubicBezTo>
                <a:cubicBezTo>
                  <a:pt x="269393" y="4993778"/>
                  <a:pt x="252460" y="5046117"/>
                  <a:pt x="244763" y="5098456"/>
                </a:cubicBezTo>
                <a:cubicBezTo>
                  <a:pt x="244763" y="5104614"/>
                  <a:pt x="243224" y="5110771"/>
                  <a:pt x="243224" y="5116929"/>
                </a:cubicBezTo>
                <a:lnTo>
                  <a:pt x="1277693" y="5116929"/>
                </a:lnTo>
                <a:cubicBezTo>
                  <a:pt x="1276154" y="5110771"/>
                  <a:pt x="1276154" y="5104614"/>
                  <a:pt x="1274614" y="5098456"/>
                </a:cubicBezTo>
                <a:cubicBezTo>
                  <a:pt x="1263839" y="5047656"/>
                  <a:pt x="1243827" y="4995317"/>
                  <a:pt x="1216118" y="4944517"/>
                </a:cubicBezTo>
                <a:cubicBezTo>
                  <a:pt x="1199184" y="4913730"/>
                  <a:pt x="1179172" y="4884481"/>
                  <a:pt x="1157621" y="4853693"/>
                </a:cubicBezTo>
                <a:close/>
                <a:moveTo>
                  <a:pt x="397163" y="1874976"/>
                </a:moveTo>
                <a:cubicBezTo>
                  <a:pt x="403320" y="1922697"/>
                  <a:pt x="414096" y="1968879"/>
                  <a:pt x="431029" y="2013521"/>
                </a:cubicBezTo>
                <a:cubicBezTo>
                  <a:pt x="444884" y="2050466"/>
                  <a:pt x="463356" y="2087412"/>
                  <a:pt x="483368" y="2121278"/>
                </a:cubicBezTo>
                <a:cubicBezTo>
                  <a:pt x="484908" y="2122817"/>
                  <a:pt x="484908" y="2122817"/>
                  <a:pt x="486447" y="2124357"/>
                </a:cubicBezTo>
                <a:lnTo>
                  <a:pt x="1206881" y="2124357"/>
                </a:lnTo>
                <a:cubicBezTo>
                  <a:pt x="1206881" y="2122817"/>
                  <a:pt x="1208421" y="2122817"/>
                  <a:pt x="1208421" y="2121278"/>
                </a:cubicBezTo>
                <a:cubicBezTo>
                  <a:pt x="1228433" y="2087412"/>
                  <a:pt x="1246905" y="2050466"/>
                  <a:pt x="1260760" y="2013521"/>
                </a:cubicBezTo>
                <a:cubicBezTo>
                  <a:pt x="1277693" y="1970418"/>
                  <a:pt x="1290008" y="1922697"/>
                  <a:pt x="1296166" y="1874976"/>
                </a:cubicBezTo>
                <a:close/>
                <a:moveTo>
                  <a:pt x="484908" y="1514759"/>
                </a:moveTo>
                <a:cubicBezTo>
                  <a:pt x="472593" y="1537850"/>
                  <a:pt x="460278" y="1559401"/>
                  <a:pt x="449502" y="1580953"/>
                </a:cubicBezTo>
                <a:cubicBezTo>
                  <a:pt x="423332" y="1633292"/>
                  <a:pt x="404860" y="1685631"/>
                  <a:pt x="397163" y="1734891"/>
                </a:cubicBezTo>
                <a:cubicBezTo>
                  <a:pt x="395623" y="1745667"/>
                  <a:pt x="394084" y="1756443"/>
                  <a:pt x="392544" y="1765679"/>
                </a:cubicBezTo>
                <a:lnTo>
                  <a:pt x="1300784" y="1765679"/>
                </a:lnTo>
                <a:cubicBezTo>
                  <a:pt x="1300784" y="1754904"/>
                  <a:pt x="1299245" y="1745667"/>
                  <a:pt x="1297705" y="1734891"/>
                </a:cubicBezTo>
                <a:cubicBezTo>
                  <a:pt x="1290008" y="1684092"/>
                  <a:pt x="1273075" y="1631752"/>
                  <a:pt x="1249984" y="1580953"/>
                </a:cubicBezTo>
                <a:cubicBezTo>
                  <a:pt x="1240748" y="1557862"/>
                  <a:pt x="1228433" y="1536310"/>
                  <a:pt x="1216118" y="1514759"/>
                </a:cubicBezTo>
                <a:close/>
                <a:moveTo>
                  <a:pt x="138545" y="0"/>
                </a:moveTo>
                <a:lnTo>
                  <a:pt x="406398" y="0"/>
                </a:lnTo>
                <a:cubicBezTo>
                  <a:pt x="394083" y="116994"/>
                  <a:pt x="406398" y="233987"/>
                  <a:pt x="455659" y="346363"/>
                </a:cubicBezTo>
                <a:cubicBezTo>
                  <a:pt x="515695" y="483368"/>
                  <a:pt x="658858" y="586507"/>
                  <a:pt x="777391" y="701962"/>
                </a:cubicBezTo>
                <a:cubicBezTo>
                  <a:pt x="735827" y="749683"/>
                  <a:pt x="694264" y="797404"/>
                  <a:pt x="652700" y="845125"/>
                </a:cubicBezTo>
                <a:cubicBezTo>
                  <a:pt x="645004" y="854361"/>
                  <a:pt x="635767" y="865137"/>
                  <a:pt x="628070" y="874373"/>
                </a:cubicBezTo>
                <a:cubicBezTo>
                  <a:pt x="494143" y="745065"/>
                  <a:pt x="340204" y="621913"/>
                  <a:pt x="255538" y="464896"/>
                </a:cubicBezTo>
                <a:cubicBezTo>
                  <a:pt x="169332" y="304799"/>
                  <a:pt x="137005" y="147782"/>
                  <a:pt x="138545" y="0"/>
                </a:cubicBezTo>
                <a:close/>
                <a:moveTo>
                  <a:pt x="1231511" y="0"/>
                </a:moveTo>
                <a:lnTo>
                  <a:pt x="1460880" y="0"/>
                </a:lnTo>
                <a:cubicBezTo>
                  <a:pt x="1451644" y="144703"/>
                  <a:pt x="1410080" y="298642"/>
                  <a:pt x="1319257" y="466435"/>
                </a:cubicBezTo>
                <a:cubicBezTo>
                  <a:pt x="1239208" y="609598"/>
                  <a:pt x="1120675" y="737368"/>
                  <a:pt x="1009839" y="865137"/>
                </a:cubicBezTo>
                <a:cubicBezTo>
                  <a:pt x="1005221" y="871294"/>
                  <a:pt x="999064" y="877452"/>
                  <a:pt x="994445" y="883609"/>
                </a:cubicBezTo>
                <a:cubicBezTo>
                  <a:pt x="989827" y="889767"/>
                  <a:pt x="983670" y="895925"/>
                  <a:pt x="979052" y="902082"/>
                </a:cubicBezTo>
                <a:cubicBezTo>
                  <a:pt x="946724" y="939027"/>
                  <a:pt x="914397" y="975973"/>
                  <a:pt x="882070" y="1012918"/>
                </a:cubicBezTo>
                <a:cubicBezTo>
                  <a:pt x="863597" y="1032930"/>
                  <a:pt x="845125" y="1052942"/>
                  <a:pt x="828191" y="1072954"/>
                </a:cubicBezTo>
                <a:cubicBezTo>
                  <a:pt x="823573" y="1079112"/>
                  <a:pt x="817416" y="1085269"/>
                  <a:pt x="812798" y="1091427"/>
                </a:cubicBezTo>
                <a:cubicBezTo>
                  <a:pt x="808179" y="1097585"/>
                  <a:pt x="802022" y="1103742"/>
                  <a:pt x="797404" y="1109900"/>
                </a:cubicBezTo>
                <a:cubicBezTo>
                  <a:pt x="706580" y="1213039"/>
                  <a:pt x="623453" y="1314638"/>
                  <a:pt x="554180" y="1411620"/>
                </a:cubicBezTo>
                <a:lnTo>
                  <a:pt x="1145306" y="1411620"/>
                </a:lnTo>
                <a:cubicBezTo>
                  <a:pt x="1068336" y="1310020"/>
                  <a:pt x="971355" y="1209960"/>
                  <a:pt x="866676" y="1106821"/>
                </a:cubicBezTo>
                <a:cubicBezTo>
                  <a:pt x="886688" y="1085269"/>
                  <a:pt x="905161" y="1062179"/>
                  <a:pt x="925173" y="1040627"/>
                </a:cubicBezTo>
                <a:cubicBezTo>
                  <a:pt x="955961" y="1005221"/>
                  <a:pt x="986749" y="969815"/>
                  <a:pt x="1017536" y="934409"/>
                </a:cubicBezTo>
                <a:cubicBezTo>
                  <a:pt x="1299245" y="1206881"/>
                  <a:pt x="1544007" y="1474735"/>
                  <a:pt x="1544007" y="1798006"/>
                </a:cubicBezTo>
                <a:cubicBezTo>
                  <a:pt x="1544007" y="2153605"/>
                  <a:pt x="1323875" y="2406065"/>
                  <a:pt x="1071415" y="2620040"/>
                </a:cubicBezTo>
                <a:cubicBezTo>
                  <a:pt x="1036009" y="2590792"/>
                  <a:pt x="1002142" y="2563083"/>
                  <a:pt x="966736" y="2535374"/>
                </a:cubicBezTo>
                <a:cubicBezTo>
                  <a:pt x="942106" y="2515362"/>
                  <a:pt x="915937" y="2495350"/>
                  <a:pt x="891306" y="2475338"/>
                </a:cubicBezTo>
                <a:cubicBezTo>
                  <a:pt x="980591" y="2399907"/>
                  <a:pt x="1065257" y="2319859"/>
                  <a:pt x="1132990" y="2235193"/>
                </a:cubicBezTo>
                <a:lnTo>
                  <a:pt x="564956" y="2235193"/>
                </a:lnTo>
                <a:cubicBezTo>
                  <a:pt x="635768" y="2319859"/>
                  <a:pt x="723513" y="2398368"/>
                  <a:pt x="815876" y="2475338"/>
                </a:cubicBezTo>
                <a:cubicBezTo>
                  <a:pt x="822034" y="2479956"/>
                  <a:pt x="828191" y="2486113"/>
                  <a:pt x="834349" y="2490731"/>
                </a:cubicBezTo>
                <a:cubicBezTo>
                  <a:pt x="840507" y="2495350"/>
                  <a:pt x="846664" y="2501507"/>
                  <a:pt x="852822" y="2506125"/>
                </a:cubicBezTo>
                <a:cubicBezTo>
                  <a:pt x="878991" y="2526137"/>
                  <a:pt x="905161" y="2547689"/>
                  <a:pt x="931331" y="2569240"/>
                </a:cubicBezTo>
                <a:cubicBezTo>
                  <a:pt x="965197" y="2596949"/>
                  <a:pt x="999064" y="2623119"/>
                  <a:pt x="1032930" y="2650828"/>
                </a:cubicBezTo>
                <a:cubicBezTo>
                  <a:pt x="1039088" y="2655446"/>
                  <a:pt x="1045245" y="2661604"/>
                  <a:pt x="1051403" y="2666222"/>
                </a:cubicBezTo>
                <a:cubicBezTo>
                  <a:pt x="1057560" y="2670840"/>
                  <a:pt x="1063718" y="2676997"/>
                  <a:pt x="1069876" y="2681616"/>
                </a:cubicBezTo>
                <a:cubicBezTo>
                  <a:pt x="1251524" y="2834015"/>
                  <a:pt x="1417777" y="3000270"/>
                  <a:pt x="1487050" y="3218862"/>
                </a:cubicBezTo>
                <a:lnTo>
                  <a:pt x="1231511" y="3218862"/>
                </a:lnTo>
                <a:cubicBezTo>
                  <a:pt x="1223814" y="3200390"/>
                  <a:pt x="1214578" y="3181917"/>
                  <a:pt x="1203802" y="3163444"/>
                </a:cubicBezTo>
                <a:lnTo>
                  <a:pt x="440266" y="3163444"/>
                </a:lnTo>
                <a:cubicBezTo>
                  <a:pt x="426411" y="3184997"/>
                  <a:pt x="412556" y="3205008"/>
                  <a:pt x="401781" y="3226560"/>
                </a:cubicBezTo>
                <a:cubicBezTo>
                  <a:pt x="377151" y="3275820"/>
                  <a:pt x="361757" y="3326620"/>
                  <a:pt x="361757" y="3380498"/>
                </a:cubicBezTo>
                <a:cubicBezTo>
                  <a:pt x="361757" y="3391274"/>
                  <a:pt x="363296" y="3403590"/>
                  <a:pt x="363296" y="3414365"/>
                </a:cubicBezTo>
                <a:lnTo>
                  <a:pt x="880531" y="3414365"/>
                </a:lnTo>
                <a:lnTo>
                  <a:pt x="880531" y="3522122"/>
                </a:lnTo>
                <a:lnTo>
                  <a:pt x="377151" y="3522122"/>
                </a:lnTo>
                <a:cubicBezTo>
                  <a:pt x="386387" y="3562146"/>
                  <a:pt x="400241" y="3602170"/>
                  <a:pt x="415635" y="3642194"/>
                </a:cubicBezTo>
                <a:cubicBezTo>
                  <a:pt x="429490" y="3679140"/>
                  <a:pt x="447962" y="3714546"/>
                  <a:pt x="467974" y="3749952"/>
                </a:cubicBezTo>
                <a:cubicBezTo>
                  <a:pt x="472593" y="3756109"/>
                  <a:pt x="477211" y="3763806"/>
                  <a:pt x="481829" y="3771503"/>
                </a:cubicBezTo>
                <a:lnTo>
                  <a:pt x="1169936" y="3771503"/>
                </a:lnTo>
                <a:cubicBezTo>
                  <a:pt x="1174554" y="3765345"/>
                  <a:pt x="1179172" y="3757648"/>
                  <a:pt x="1183790" y="3749952"/>
                </a:cubicBezTo>
                <a:cubicBezTo>
                  <a:pt x="1191487" y="3736097"/>
                  <a:pt x="1199184" y="3723782"/>
                  <a:pt x="1206881" y="3709927"/>
                </a:cubicBezTo>
                <a:lnTo>
                  <a:pt x="1468577" y="3709927"/>
                </a:lnTo>
                <a:cubicBezTo>
                  <a:pt x="1380832" y="3928520"/>
                  <a:pt x="1196105" y="4113247"/>
                  <a:pt x="999064" y="4279501"/>
                </a:cubicBezTo>
                <a:cubicBezTo>
                  <a:pt x="992906" y="4284119"/>
                  <a:pt x="986749" y="4290277"/>
                  <a:pt x="980591" y="4294895"/>
                </a:cubicBezTo>
                <a:cubicBezTo>
                  <a:pt x="974433" y="4299513"/>
                  <a:pt x="968276" y="4305671"/>
                  <a:pt x="962118" y="4310289"/>
                </a:cubicBezTo>
                <a:cubicBezTo>
                  <a:pt x="911319" y="4351853"/>
                  <a:pt x="860519" y="4391876"/>
                  <a:pt x="811258" y="4431901"/>
                </a:cubicBezTo>
                <a:cubicBezTo>
                  <a:pt x="800483" y="4439598"/>
                  <a:pt x="791246" y="4447295"/>
                  <a:pt x="782010" y="4454992"/>
                </a:cubicBezTo>
                <a:cubicBezTo>
                  <a:pt x="774313" y="4459610"/>
                  <a:pt x="768155" y="4465767"/>
                  <a:pt x="761998" y="4470385"/>
                </a:cubicBezTo>
                <a:cubicBezTo>
                  <a:pt x="755840" y="4476543"/>
                  <a:pt x="749683" y="4481161"/>
                  <a:pt x="741986" y="4484240"/>
                </a:cubicBezTo>
                <a:cubicBezTo>
                  <a:pt x="637307" y="4570446"/>
                  <a:pt x="537247" y="4653573"/>
                  <a:pt x="454120" y="4738239"/>
                </a:cubicBezTo>
                <a:lnTo>
                  <a:pt x="1066797" y="4738239"/>
                </a:lnTo>
                <a:cubicBezTo>
                  <a:pt x="994445" y="4655112"/>
                  <a:pt x="908240" y="4571985"/>
                  <a:pt x="818955" y="4487319"/>
                </a:cubicBezTo>
                <a:cubicBezTo>
                  <a:pt x="828191" y="4481161"/>
                  <a:pt x="837428" y="4473464"/>
                  <a:pt x="846664" y="4465767"/>
                </a:cubicBezTo>
                <a:cubicBezTo>
                  <a:pt x="895925" y="4425743"/>
                  <a:pt x="946724" y="4384180"/>
                  <a:pt x="997524" y="4342616"/>
                </a:cubicBezTo>
                <a:cubicBezTo>
                  <a:pt x="1271535" y="4604312"/>
                  <a:pt x="1522456" y="4853693"/>
                  <a:pt x="1522456" y="5161572"/>
                </a:cubicBezTo>
                <a:cubicBezTo>
                  <a:pt x="1522456" y="5472529"/>
                  <a:pt x="1274614" y="5734225"/>
                  <a:pt x="992906" y="5980527"/>
                </a:cubicBezTo>
                <a:cubicBezTo>
                  <a:pt x="971355" y="5962054"/>
                  <a:pt x="949803" y="5945121"/>
                  <a:pt x="928252" y="5926648"/>
                </a:cubicBezTo>
                <a:cubicBezTo>
                  <a:pt x="891306" y="5895861"/>
                  <a:pt x="852822" y="5865073"/>
                  <a:pt x="815876" y="5834285"/>
                </a:cubicBezTo>
                <a:cubicBezTo>
                  <a:pt x="900543" y="5760394"/>
                  <a:pt x="980591" y="5684964"/>
                  <a:pt x="1051403" y="5609534"/>
                </a:cubicBezTo>
                <a:lnTo>
                  <a:pt x="494144" y="5609534"/>
                </a:lnTo>
                <a:cubicBezTo>
                  <a:pt x="568035" y="5684964"/>
                  <a:pt x="652701" y="5760394"/>
                  <a:pt x="740446" y="5834285"/>
                </a:cubicBezTo>
                <a:cubicBezTo>
                  <a:pt x="746604" y="5838903"/>
                  <a:pt x="752761" y="5845061"/>
                  <a:pt x="758919" y="5849679"/>
                </a:cubicBezTo>
                <a:cubicBezTo>
                  <a:pt x="765077" y="5854297"/>
                  <a:pt x="771234" y="5860455"/>
                  <a:pt x="777392" y="5865073"/>
                </a:cubicBezTo>
                <a:cubicBezTo>
                  <a:pt x="814337" y="5897400"/>
                  <a:pt x="852822" y="5929727"/>
                  <a:pt x="891306" y="5960515"/>
                </a:cubicBezTo>
                <a:cubicBezTo>
                  <a:pt x="912858" y="5977448"/>
                  <a:pt x="932870" y="5995921"/>
                  <a:pt x="954421" y="6012854"/>
                </a:cubicBezTo>
                <a:cubicBezTo>
                  <a:pt x="960579" y="6017472"/>
                  <a:pt x="966736" y="6023630"/>
                  <a:pt x="972894" y="6028248"/>
                </a:cubicBezTo>
                <a:cubicBezTo>
                  <a:pt x="979052" y="6032866"/>
                  <a:pt x="985209" y="6039023"/>
                  <a:pt x="991367" y="6043642"/>
                </a:cubicBezTo>
                <a:cubicBezTo>
                  <a:pt x="1291548" y="6294562"/>
                  <a:pt x="1571716" y="6554719"/>
                  <a:pt x="1571716" y="6853361"/>
                </a:cubicBezTo>
                <a:lnTo>
                  <a:pt x="1330032" y="6853361"/>
                </a:lnTo>
                <a:cubicBezTo>
                  <a:pt x="1330032" y="6640925"/>
                  <a:pt x="1080651" y="6414635"/>
                  <a:pt x="814337" y="6192962"/>
                </a:cubicBezTo>
                <a:cubicBezTo>
                  <a:pt x="808179" y="6188344"/>
                  <a:pt x="802022" y="6182187"/>
                  <a:pt x="795864" y="6177568"/>
                </a:cubicBezTo>
                <a:cubicBezTo>
                  <a:pt x="789707" y="6172950"/>
                  <a:pt x="783549" y="6166793"/>
                  <a:pt x="777392" y="6162175"/>
                </a:cubicBezTo>
                <a:cubicBezTo>
                  <a:pt x="760458" y="6148320"/>
                  <a:pt x="743525" y="6134466"/>
                  <a:pt x="726592" y="6120611"/>
                </a:cubicBezTo>
                <a:cubicBezTo>
                  <a:pt x="685028" y="6086745"/>
                  <a:pt x="641925" y="6051339"/>
                  <a:pt x="600362" y="6015933"/>
                </a:cubicBezTo>
                <a:cubicBezTo>
                  <a:pt x="594204" y="6011315"/>
                  <a:pt x="588047" y="6005157"/>
                  <a:pt x="581889" y="6000539"/>
                </a:cubicBezTo>
                <a:cubicBezTo>
                  <a:pt x="575732" y="5995921"/>
                  <a:pt x="569574" y="5989763"/>
                  <a:pt x="563417" y="5985145"/>
                </a:cubicBezTo>
                <a:cubicBezTo>
                  <a:pt x="264775" y="5731146"/>
                  <a:pt x="0" y="5464832"/>
                  <a:pt x="0" y="5147717"/>
                </a:cubicBezTo>
                <a:cubicBezTo>
                  <a:pt x="0" y="4818287"/>
                  <a:pt x="283248" y="4565828"/>
                  <a:pt x="581889" y="4322604"/>
                </a:cubicBezTo>
                <a:cubicBezTo>
                  <a:pt x="588047" y="4317986"/>
                  <a:pt x="594204" y="4311829"/>
                  <a:pt x="600362" y="4307210"/>
                </a:cubicBezTo>
                <a:cubicBezTo>
                  <a:pt x="606520" y="4302592"/>
                  <a:pt x="612677" y="4296435"/>
                  <a:pt x="618835" y="4291816"/>
                </a:cubicBezTo>
                <a:cubicBezTo>
                  <a:pt x="629610" y="4282580"/>
                  <a:pt x="640386" y="4274883"/>
                  <a:pt x="651162" y="4265647"/>
                </a:cubicBezTo>
                <a:cubicBezTo>
                  <a:pt x="700422" y="4227162"/>
                  <a:pt x="751222" y="4187138"/>
                  <a:pt x="798943" y="4147114"/>
                </a:cubicBezTo>
                <a:cubicBezTo>
                  <a:pt x="805101" y="4142496"/>
                  <a:pt x="811258" y="4136338"/>
                  <a:pt x="817416" y="4131720"/>
                </a:cubicBezTo>
                <a:cubicBezTo>
                  <a:pt x="823573" y="4127102"/>
                  <a:pt x="829731" y="4120944"/>
                  <a:pt x="835888" y="4116326"/>
                </a:cubicBezTo>
                <a:cubicBezTo>
                  <a:pt x="928252" y="4037817"/>
                  <a:pt x="1015997" y="3957769"/>
                  <a:pt x="1088348" y="3874642"/>
                </a:cubicBezTo>
                <a:lnTo>
                  <a:pt x="555720" y="3874642"/>
                </a:lnTo>
                <a:cubicBezTo>
                  <a:pt x="615756" y="3956230"/>
                  <a:pt x="688107" y="4036278"/>
                  <a:pt x="763537" y="4113247"/>
                </a:cubicBezTo>
                <a:cubicBezTo>
                  <a:pt x="714277" y="4153271"/>
                  <a:pt x="665016" y="4191756"/>
                  <a:pt x="615756" y="4231780"/>
                </a:cubicBezTo>
                <a:cubicBezTo>
                  <a:pt x="604980" y="4241017"/>
                  <a:pt x="594204" y="4248714"/>
                  <a:pt x="583429" y="4257950"/>
                </a:cubicBezTo>
                <a:cubicBezTo>
                  <a:pt x="338666" y="4008569"/>
                  <a:pt x="120073" y="3725321"/>
                  <a:pt x="120073" y="3374341"/>
                </a:cubicBezTo>
                <a:cubicBezTo>
                  <a:pt x="120073" y="3084935"/>
                  <a:pt x="360217" y="2881737"/>
                  <a:pt x="629610" y="2672379"/>
                </a:cubicBezTo>
                <a:cubicBezTo>
                  <a:pt x="665016" y="2701628"/>
                  <a:pt x="700422" y="2730876"/>
                  <a:pt x="735828" y="2758585"/>
                </a:cubicBezTo>
                <a:cubicBezTo>
                  <a:pt x="761998" y="2778598"/>
                  <a:pt x="786628" y="2798609"/>
                  <a:pt x="811258" y="2818621"/>
                </a:cubicBezTo>
                <a:cubicBezTo>
                  <a:pt x="708119" y="2898671"/>
                  <a:pt x="612677" y="2974099"/>
                  <a:pt x="535708" y="3049530"/>
                </a:cubicBezTo>
                <a:lnTo>
                  <a:pt x="1131451" y="3049530"/>
                </a:lnTo>
                <a:cubicBezTo>
                  <a:pt x="1065257" y="2971022"/>
                  <a:pt x="982130" y="2895591"/>
                  <a:pt x="891306" y="2820161"/>
                </a:cubicBezTo>
                <a:cubicBezTo>
                  <a:pt x="885149" y="2815543"/>
                  <a:pt x="878991" y="2809386"/>
                  <a:pt x="872834" y="2804767"/>
                </a:cubicBezTo>
                <a:cubicBezTo>
                  <a:pt x="865137" y="2800149"/>
                  <a:pt x="858979" y="2793992"/>
                  <a:pt x="852822" y="2789373"/>
                </a:cubicBezTo>
                <a:cubicBezTo>
                  <a:pt x="826652" y="2767821"/>
                  <a:pt x="800483" y="2746270"/>
                  <a:pt x="772774" y="2724719"/>
                </a:cubicBezTo>
                <a:cubicBezTo>
                  <a:pt x="738907" y="2698550"/>
                  <a:pt x="705040" y="2670840"/>
                  <a:pt x="671174" y="2643131"/>
                </a:cubicBezTo>
                <a:cubicBezTo>
                  <a:pt x="665016" y="2638513"/>
                  <a:pt x="658859" y="2632356"/>
                  <a:pt x="652701" y="2627737"/>
                </a:cubicBezTo>
                <a:cubicBezTo>
                  <a:pt x="646544" y="2623119"/>
                  <a:pt x="640386" y="2616962"/>
                  <a:pt x="634229" y="2612343"/>
                </a:cubicBezTo>
                <a:cubicBezTo>
                  <a:pt x="387926" y="2406065"/>
                  <a:pt x="153939" y="2161302"/>
                  <a:pt x="153939" y="1791849"/>
                </a:cubicBezTo>
                <a:cubicBezTo>
                  <a:pt x="153939" y="1513220"/>
                  <a:pt x="380229" y="1236130"/>
                  <a:pt x="634229" y="943646"/>
                </a:cubicBezTo>
                <a:cubicBezTo>
                  <a:pt x="638847" y="937488"/>
                  <a:pt x="643465" y="931331"/>
                  <a:pt x="649622" y="925173"/>
                </a:cubicBezTo>
                <a:cubicBezTo>
                  <a:pt x="654241" y="919015"/>
                  <a:pt x="658859" y="912858"/>
                  <a:pt x="665016" y="906700"/>
                </a:cubicBezTo>
                <a:cubicBezTo>
                  <a:pt x="675792" y="895925"/>
                  <a:pt x="685028" y="885149"/>
                  <a:pt x="695804" y="872834"/>
                </a:cubicBezTo>
                <a:cubicBezTo>
                  <a:pt x="735828" y="828191"/>
                  <a:pt x="775852" y="782010"/>
                  <a:pt x="815876" y="735828"/>
                </a:cubicBezTo>
                <a:cubicBezTo>
                  <a:pt x="820495" y="729671"/>
                  <a:pt x="826652" y="723513"/>
                  <a:pt x="831270" y="717355"/>
                </a:cubicBezTo>
                <a:cubicBezTo>
                  <a:pt x="835888" y="711198"/>
                  <a:pt x="842046" y="705040"/>
                  <a:pt x="846664" y="698883"/>
                </a:cubicBezTo>
                <a:cubicBezTo>
                  <a:pt x="943646" y="584968"/>
                  <a:pt x="1037548" y="469514"/>
                  <a:pt x="1114518" y="350981"/>
                </a:cubicBezTo>
                <a:cubicBezTo>
                  <a:pt x="1182251" y="246303"/>
                  <a:pt x="1220736" y="123151"/>
                  <a:pt x="1231511" y="0"/>
                </a:cubicBezTo>
                <a:close/>
              </a:path>
            </a:pathLst>
          </a:custGeom>
          <a:solidFill>
            <a:schemeClr val="accent2"/>
          </a:solidFill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800"/>
          </a:p>
        </p:txBody>
      </p: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AE1B9886-6C03-40E7-8367-C7DC97587564}"/>
              </a:ext>
            </a:extLst>
          </p:cNvPr>
          <p:cNvGrpSpPr/>
          <p:nvPr/>
        </p:nvGrpSpPr>
        <p:grpSpPr>
          <a:xfrm>
            <a:off x="3987311" y="4232942"/>
            <a:ext cx="3104714" cy="5392140"/>
            <a:chOff x="2658438" y="2821909"/>
            <a:chExt cx="2069989" cy="3595072"/>
          </a:xfrm>
        </p:grpSpPr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E3475C2C-34C8-4615-B5C8-1A503336ADE1}"/>
                </a:ext>
              </a:extLst>
            </p:cNvPr>
            <p:cNvSpPr/>
            <p:nvPr/>
          </p:nvSpPr>
          <p:spPr>
            <a:xfrm rot="2775332">
              <a:off x="2738690" y="4415304"/>
              <a:ext cx="3555826" cy="369036"/>
            </a:xfrm>
            <a:custGeom>
              <a:avLst/>
              <a:gdLst>
                <a:gd name="connsiteX0" fmla="*/ 665206 w 5561718"/>
                <a:gd name="connsiteY0" fmla="*/ 0 h 577215"/>
                <a:gd name="connsiteX1" fmla="*/ 729023 w 5561718"/>
                <a:gd name="connsiteY1" fmla="*/ 12382 h 577215"/>
                <a:gd name="connsiteX2" fmla="*/ 1101451 w 5561718"/>
                <a:gd name="connsiteY2" fmla="*/ 74295 h 577215"/>
                <a:gd name="connsiteX3" fmla="*/ 1124311 w 5561718"/>
                <a:gd name="connsiteY3" fmla="*/ 76200 h 577215"/>
                <a:gd name="connsiteX4" fmla="*/ 1724386 w 5561718"/>
                <a:gd name="connsiteY4" fmla="*/ 80010 h 577215"/>
                <a:gd name="connsiteX5" fmla="*/ 2141581 w 5561718"/>
                <a:gd name="connsiteY5" fmla="*/ 40005 h 577215"/>
                <a:gd name="connsiteX6" fmla="*/ 2601638 w 5561718"/>
                <a:gd name="connsiteY6" fmla="*/ 9525 h 577215"/>
                <a:gd name="connsiteX7" fmla="*/ 2925488 w 5561718"/>
                <a:gd name="connsiteY7" fmla="*/ 14287 h 577215"/>
                <a:gd name="connsiteX8" fmla="*/ 3274103 w 5561718"/>
                <a:gd name="connsiteY8" fmla="*/ 19050 h 577215"/>
                <a:gd name="connsiteX9" fmla="*/ 3301726 w 5561718"/>
                <a:gd name="connsiteY9" fmla="*/ 20955 h 577215"/>
                <a:gd name="connsiteX10" fmla="*/ 3716063 w 5561718"/>
                <a:gd name="connsiteY10" fmla="*/ 71437 h 577215"/>
                <a:gd name="connsiteX11" fmla="*/ 3970381 w 5561718"/>
                <a:gd name="connsiteY11" fmla="*/ 101917 h 577215"/>
                <a:gd name="connsiteX12" fmla="*/ 4544738 w 5561718"/>
                <a:gd name="connsiteY12" fmla="*/ 152400 h 577215"/>
                <a:gd name="connsiteX13" fmla="*/ 5323884 w 5561718"/>
                <a:gd name="connsiteY13" fmla="*/ 173355 h 577215"/>
                <a:gd name="connsiteX14" fmla="*/ 5380081 w 5561718"/>
                <a:gd name="connsiteY14" fmla="*/ 178117 h 577215"/>
                <a:gd name="connsiteX15" fmla="*/ 5535338 w 5561718"/>
                <a:gd name="connsiteY15" fmla="*/ 206692 h 577215"/>
                <a:gd name="connsiteX16" fmla="*/ 5558317 w 5561718"/>
                <a:gd name="connsiteY16" fmla="*/ 217608 h 577215"/>
                <a:gd name="connsiteX17" fmla="*/ 5561718 w 5561718"/>
                <a:gd name="connsiteY17" fmla="*/ 222251 h 577215"/>
                <a:gd name="connsiteX18" fmla="*/ 2932117 w 5561718"/>
                <a:gd name="connsiteY18" fmla="*/ 414049 h 577215"/>
                <a:gd name="connsiteX19" fmla="*/ 2687959 w 5561718"/>
                <a:gd name="connsiteY19" fmla="*/ 388025 h 577215"/>
                <a:gd name="connsiteX20" fmla="*/ 2125388 w 5561718"/>
                <a:gd name="connsiteY20" fmla="*/ 307657 h 577215"/>
                <a:gd name="connsiteX21" fmla="*/ 1191938 w 5561718"/>
                <a:gd name="connsiteY21" fmla="*/ 193357 h 577215"/>
                <a:gd name="connsiteX22" fmla="*/ 556621 w 5561718"/>
                <a:gd name="connsiteY22" fmla="*/ 253365 h 577215"/>
                <a:gd name="connsiteX23" fmla="*/ 39413 w 5561718"/>
                <a:gd name="connsiteY23" fmla="*/ 577215 h 577215"/>
                <a:gd name="connsiteX24" fmla="*/ 10838 w 5561718"/>
                <a:gd name="connsiteY24" fmla="*/ 517207 h 577215"/>
                <a:gd name="connsiteX25" fmla="*/ 558526 w 5561718"/>
                <a:gd name="connsiteY25" fmla="*/ 33337 h 577215"/>
                <a:gd name="connsiteX26" fmla="*/ 629963 w 5561718"/>
                <a:gd name="connsiteY26" fmla="*/ 2857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61718" h="577215">
                  <a:moveTo>
                    <a:pt x="665206" y="0"/>
                  </a:moveTo>
                  <a:lnTo>
                    <a:pt x="729023" y="12382"/>
                  </a:lnTo>
                  <a:lnTo>
                    <a:pt x="1101451" y="74295"/>
                  </a:lnTo>
                  <a:cubicBezTo>
                    <a:pt x="1109071" y="75247"/>
                    <a:pt x="1116691" y="76200"/>
                    <a:pt x="1124311" y="76200"/>
                  </a:cubicBezTo>
                  <a:lnTo>
                    <a:pt x="1724386" y="80010"/>
                  </a:lnTo>
                  <a:lnTo>
                    <a:pt x="2141581" y="40005"/>
                  </a:lnTo>
                  <a:lnTo>
                    <a:pt x="2601638" y="9525"/>
                  </a:lnTo>
                  <a:lnTo>
                    <a:pt x="2925488" y="14287"/>
                  </a:lnTo>
                  <a:lnTo>
                    <a:pt x="3274103" y="19050"/>
                  </a:lnTo>
                  <a:cubicBezTo>
                    <a:pt x="3283628" y="19050"/>
                    <a:pt x="3293153" y="20002"/>
                    <a:pt x="3301726" y="20955"/>
                  </a:cubicBezTo>
                  <a:lnTo>
                    <a:pt x="3716063" y="71437"/>
                  </a:lnTo>
                  <a:lnTo>
                    <a:pt x="3970381" y="101917"/>
                  </a:lnTo>
                  <a:lnTo>
                    <a:pt x="4544738" y="152400"/>
                  </a:lnTo>
                  <a:lnTo>
                    <a:pt x="5323884" y="173355"/>
                  </a:lnTo>
                  <a:cubicBezTo>
                    <a:pt x="5327693" y="173355"/>
                    <a:pt x="5376271" y="177165"/>
                    <a:pt x="5380081" y="178117"/>
                  </a:cubicBezTo>
                  <a:lnTo>
                    <a:pt x="5535338" y="206692"/>
                  </a:lnTo>
                  <a:cubicBezTo>
                    <a:pt x="5544149" y="207883"/>
                    <a:pt x="5551754" y="211752"/>
                    <a:pt x="5558317" y="217608"/>
                  </a:cubicBezTo>
                  <a:lnTo>
                    <a:pt x="5561718" y="222251"/>
                  </a:lnTo>
                  <a:lnTo>
                    <a:pt x="2932117" y="414049"/>
                  </a:lnTo>
                  <a:lnTo>
                    <a:pt x="2687959" y="388025"/>
                  </a:lnTo>
                  <a:cubicBezTo>
                    <a:pt x="2364882" y="348912"/>
                    <a:pt x="2125388" y="307657"/>
                    <a:pt x="2125388" y="307657"/>
                  </a:cubicBezTo>
                  <a:lnTo>
                    <a:pt x="1191938" y="193357"/>
                  </a:lnTo>
                  <a:cubicBezTo>
                    <a:pt x="677588" y="126682"/>
                    <a:pt x="556621" y="253365"/>
                    <a:pt x="556621" y="253365"/>
                  </a:cubicBezTo>
                  <a:lnTo>
                    <a:pt x="39413" y="577215"/>
                  </a:lnTo>
                  <a:cubicBezTo>
                    <a:pt x="-27262" y="571500"/>
                    <a:pt x="10838" y="517207"/>
                    <a:pt x="10838" y="517207"/>
                  </a:cubicBezTo>
                  <a:lnTo>
                    <a:pt x="558526" y="33337"/>
                  </a:lnTo>
                  <a:cubicBezTo>
                    <a:pt x="578528" y="15240"/>
                    <a:pt x="603293" y="4762"/>
                    <a:pt x="629963" y="2857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4EEA6A24-4ED4-4F88-92F7-5AD558AAAFF8}"/>
                </a:ext>
              </a:extLst>
            </p:cNvPr>
            <p:cNvSpPr/>
            <p:nvPr/>
          </p:nvSpPr>
          <p:spPr>
            <a:xfrm>
              <a:off x="2658438" y="3187054"/>
              <a:ext cx="677331" cy="523392"/>
            </a:xfrm>
            <a:custGeom>
              <a:avLst/>
              <a:gdLst>
                <a:gd name="connsiteX0" fmla="*/ 372710 w 677331"/>
                <a:gd name="connsiteY0" fmla="*/ 26347 h 523392"/>
                <a:gd name="connsiteX1" fmla="*/ 414273 w 677331"/>
                <a:gd name="connsiteY1" fmla="*/ 180286 h 523392"/>
                <a:gd name="connsiteX2" fmla="*/ 417352 w 677331"/>
                <a:gd name="connsiteY2" fmla="*/ 214153 h 523392"/>
                <a:gd name="connsiteX3" fmla="*/ 18650 w 677331"/>
                <a:gd name="connsiteY3" fmla="*/ 214153 h 523392"/>
                <a:gd name="connsiteX4" fmla="*/ 18650 w 677331"/>
                <a:gd name="connsiteY4" fmla="*/ 321910 h 523392"/>
                <a:gd name="connsiteX5" fmla="*/ 411194 w 677331"/>
                <a:gd name="connsiteY5" fmla="*/ 321910 h 523392"/>
                <a:gd name="connsiteX6" fmla="*/ 377328 w 677331"/>
                <a:gd name="connsiteY6" fmla="*/ 441982 h 523392"/>
                <a:gd name="connsiteX7" fmla="*/ 345001 w 677331"/>
                <a:gd name="connsiteY7" fmla="*/ 511255 h 523392"/>
                <a:gd name="connsiteX8" fmla="*/ 606697 w 677331"/>
                <a:gd name="connsiteY8" fmla="*/ 511255 h 523392"/>
                <a:gd name="connsiteX9" fmla="*/ 660575 w 677331"/>
                <a:gd name="connsiteY9" fmla="*/ 241862 h 523392"/>
                <a:gd name="connsiteX10" fmla="*/ 626709 w 677331"/>
                <a:gd name="connsiteY10" fmla="*/ 18650 h 523392"/>
                <a:gd name="connsiteX11" fmla="*/ 371170 w 677331"/>
                <a:gd name="connsiteY11" fmla="*/ 18650 h 523392"/>
                <a:gd name="connsiteX12" fmla="*/ 372710 w 677331"/>
                <a:gd name="connsiteY12" fmla="*/ 26347 h 52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331" h="523392">
                  <a:moveTo>
                    <a:pt x="372710" y="26347"/>
                  </a:moveTo>
                  <a:cubicBezTo>
                    <a:pt x="394261" y="74068"/>
                    <a:pt x="408116" y="126408"/>
                    <a:pt x="414273" y="180286"/>
                  </a:cubicBezTo>
                  <a:cubicBezTo>
                    <a:pt x="415813" y="191062"/>
                    <a:pt x="415813" y="201837"/>
                    <a:pt x="417352" y="214153"/>
                  </a:cubicBezTo>
                  <a:lnTo>
                    <a:pt x="18650" y="214153"/>
                  </a:lnTo>
                  <a:lnTo>
                    <a:pt x="18650" y="321910"/>
                  </a:lnTo>
                  <a:lnTo>
                    <a:pt x="411194" y="321910"/>
                  </a:lnTo>
                  <a:cubicBezTo>
                    <a:pt x="405037" y="363473"/>
                    <a:pt x="392722" y="403497"/>
                    <a:pt x="377328" y="441982"/>
                  </a:cubicBezTo>
                  <a:cubicBezTo>
                    <a:pt x="368092" y="465073"/>
                    <a:pt x="357316" y="488164"/>
                    <a:pt x="345001" y="511255"/>
                  </a:cubicBezTo>
                  <a:lnTo>
                    <a:pt x="606697" y="511255"/>
                  </a:lnTo>
                  <a:cubicBezTo>
                    <a:pt x="640563" y="426588"/>
                    <a:pt x="660575" y="337304"/>
                    <a:pt x="660575" y="241862"/>
                  </a:cubicBezTo>
                  <a:cubicBezTo>
                    <a:pt x="660575" y="161813"/>
                    <a:pt x="648260" y="87923"/>
                    <a:pt x="626709" y="18650"/>
                  </a:cubicBezTo>
                  <a:lnTo>
                    <a:pt x="371170" y="18650"/>
                  </a:lnTo>
                  <a:cubicBezTo>
                    <a:pt x="371170" y="21729"/>
                    <a:pt x="371170" y="23269"/>
                    <a:pt x="372710" y="26347"/>
                  </a:cubicBezTo>
                  <a:close/>
                </a:path>
              </a:pathLst>
            </a:custGeom>
            <a:solidFill>
              <a:schemeClr val="accent5"/>
            </a:solidFill>
            <a:ln w="153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/>
            </a:p>
          </p:txBody>
        </p:sp>
        <p:sp>
          <p:nvSpPr>
            <p:cNvPr id="79" name="Graphic 24">
              <a:extLst>
                <a:ext uri="{FF2B5EF4-FFF2-40B4-BE49-F238E27FC236}">
                  <a16:creationId xmlns="" xmlns:a16="http://schemas.microsoft.com/office/drawing/2014/main" id="{4BB66157-5E61-4087-9269-EEC1E0BFA7DE}"/>
                </a:ext>
              </a:extLst>
            </p:cNvPr>
            <p:cNvSpPr/>
            <p:nvPr/>
          </p:nvSpPr>
          <p:spPr>
            <a:xfrm rot="2706887">
              <a:off x="2743183" y="4431736"/>
              <a:ext cx="3586838" cy="383651"/>
            </a:xfrm>
            <a:custGeom>
              <a:avLst/>
              <a:gdLst>
                <a:gd name="connsiteX0" fmla="*/ 5542481 w 5610225"/>
                <a:gd name="connsiteY0" fmla="*/ 213836 h 600075"/>
                <a:gd name="connsiteX1" fmla="*/ 5387224 w 5610225"/>
                <a:gd name="connsiteY1" fmla="*/ 185261 h 600075"/>
                <a:gd name="connsiteX2" fmla="*/ 5331027 w 5610225"/>
                <a:gd name="connsiteY2" fmla="*/ 180499 h 600075"/>
                <a:gd name="connsiteX3" fmla="*/ 4551881 w 5610225"/>
                <a:gd name="connsiteY3" fmla="*/ 159544 h 600075"/>
                <a:gd name="connsiteX4" fmla="*/ 3977524 w 5610225"/>
                <a:gd name="connsiteY4" fmla="*/ 109061 h 600075"/>
                <a:gd name="connsiteX5" fmla="*/ 3723206 w 5610225"/>
                <a:gd name="connsiteY5" fmla="*/ 78581 h 600075"/>
                <a:gd name="connsiteX6" fmla="*/ 3308869 w 5610225"/>
                <a:gd name="connsiteY6" fmla="*/ 28099 h 600075"/>
                <a:gd name="connsiteX7" fmla="*/ 3281246 w 5610225"/>
                <a:gd name="connsiteY7" fmla="*/ 26194 h 600075"/>
                <a:gd name="connsiteX8" fmla="*/ 2932631 w 5610225"/>
                <a:gd name="connsiteY8" fmla="*/ 21431 h 600075"/>
                <a:gd name="connsiteX9" fmla="*/ 2608781 w 5610225"/>
                <a:gd name="connsiteY9" fmla="*/ 16669 h 600075"/>
                <a:gd name="connsiteX10" fmla="*/ 2148724 w 5610225"/>
                <a:gd name="connsiteY10" fmla="*/ 47149 h 600075"/>
                <a:gd name="connsiteX11" fmla="*/ 1731529 w 5610225"/>
                <a:gd name="connsiteY11" fmla="*/ 87154 h 600075"/>
                <a:gd name="connsiteX12" fmla="*/ 1131454 w 5610225"/>
                <a:gd name="connsiteY12" fmla="*/ 83344 h 600075"/>
                <a:gd name="connsiteX13" fmla="*/ 1108594 w 5610225"/>
                <a:gd name="connsiteY13" fmla="*/ 81439 h 600075"/>
                <a:gd name="connsiteX14" fmla="*/ 736166 w 5610225"/>
                <a:gd name="connsiteY14" fmla="*/ 19526 h 600075"/>
                <a:gd name="connsiteX15" fmla="*/ 672349 w 5610225"/>
                <a:gd name="connsiteY15" fmla="*/ 7144 h 600075"/>
                <a:gd name="connsiteX16" fmla="*/ 637106 w 5610225"/>
                <a:gd name="connsiteY16" fmla="*/ 10001 h 600075"/>
                <a:gd name="connsiteX17" fmla="*/ 565669 w 5610225"/>
                <a:gd name="connsiteY17" fmla="*/ 40481 h 600075"/>
                <a:gd name="connsiteX18" fmla="*/ 17981 w 5610225"/>
                <a:gd name="connsiteY18" fmla="*/ 524351 h 600075"/>
                <a:gd name="connsiteX19" fmla="*/ 46556 w 5610225"/>
                <a:gd name="connsiteY19" fmla="*/ 584359 h 600075"/>
                <a:gd name="connsiteX20" fmla="*/ 563764 w 5610225"/>
                <a:gd name="connsiteY20" fmla="*/ 260509 h 600075"/>
                <a:gd name="connsiteX21" fmla="*/ 1199081 w 5610225"/>
                <a:gd name="connsiteY21" fmla="*/ 200501 h 600075"/>
                <a:gd name="connsiteX22" fmla="*/ 2132531 w 5610225"/>
                <a:gd name="connsiteY22" fmla="*/ 314801 h 600075"/>
                <a:gd name="connsiteX23" fmla="*/ 3040264 w 5610225"/>
                <a:gd name="connsiteY23" fmla="*/ 431959 h 600075"/>
                <a:gd name="connsiteX24" fmla="*/ 3913706 w 5610225"/>
                <a:gd name="connsiteY24" fmla="*/ 439579 h 600075"/>
                <a:gd name="connsiteX25" fmla="*/ 4101349 w 5610225"/>
                <a:gd name="connsiteY25" fmla="*/ 434816 h 600075"/>
                <a:gd name="connsiteX26" fmla="*/ 5504381 w 5610225"/>
                <a:gd name="connsiteY26" fmla="*/ 599599 h 600075"/>
                <a:gd name="connsiteX27" fmla="*/ 5606299 w 5610225"/>
                <a:gd name="connsiteY27" fmla="*/ 402431 h 600075"/>
                <a:gd name="connsiteX28" fmla="*/ 5542481 w 5610225"/>
                <a:gd name="connsiteY28" fmla="*/ 213836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10225" h="600075">
                  <a:moveTo>
                    <a:pt x="5542481" y="213836"/>
                  </a:moveTo>
                  <a:lnTo>
                    <a:pt x="5387224" y="185261"/>
                  </a:lnTo>
                  <a:cubicBezTo>
                    <a:pt x="5383414" y="184309"/>
                    <a:pt x="5334836" y="180499"/>
                    <a:pt x="5331027" y="180499"/>
                  </a:cubicBezTo>
                  <a:lnTo>
                    <a:pt x="4551881" y="159544"/>
                  </a:lnTo>
                  <a:lnTo>
                    <a:pt x="3977524" y="109061"/>
                  </a:lnTo>
                  <a:lnTo>
                    <a:pt x="3723206" y="78581"/>
                  </a:lnTo>
                  <a:lnTo>
                    <a:pt x="3308869" y="28099"/>
                  </a:lnTo>
                  <a:cubicBezTo>
                    <a:pt x="3300296" y="27146"/>
                    <a:pt x="3290771" y="26194"/>
                    <a:pt x="3281246" y="26194"/>
                  </a:cubicBezTo>
                  <a:lnTo>
                    <a:pt x="2932631" y="21431"/>
                  </a:lnTo>
                  <a:lnTo>
                    <a:pt x="2608781" y="16669"/>
                  </a:lnTo>
                  <a:lnTo>
                    <a:pt x="2148724" y="47149"/>
                  </a:lnTo>
                  <a:lnTo>
                    <a:pt x="1731529" y="87154"/>
                  </a:lnTo>
                  <a:lnTo>
                    <a:pt x="1131454" y="83344"/>
                  </a:lnTo>
                  <a:cubicBezTo>
                    <a:pt x="1123834" y="83344"/>
                    <a:pt x="1116214" y="82391"/>
                    <a:pt x="1108594" y="81439"/>
                  </a:cubicBezTo>
                  <a:lnTo>
                    <a:pt x="736166" y="19526"/>
                  </a:lnTo>
                  <a:lnTo>
                    <a:pt x="672349" y="7144"/>
                  </a:lnTo>
                  <a:lnTo>
                    <a:pt x="637106" y="10001"/>
                  </a:lnTo>
                  <a:cubicBezTo>
                    <a:pt x="610436" y="11906"/>
                    <a:pt x="585671" y="22384"/>
                    <a:pt x="565669" y="40481"/>
                  </a:cubicBezTo>
                  <a:lnTo>
                    <a:pt x="17981" y="524351"/>
                  </a:lnTo>
                  <a:cubicBezTo>
                    <a:pt x="17981" y="524351"/>
                    <a:pt x="-20119" y="578644"/>
                    <a:pt x="46556" y="584359"/>
                  </a:cubicBezTo>
                  <a:lnTo>
                    <a:pt x="563764" y="260509"/>
                  </a:lnTo>
                  <a:cubicBezTo>
                    <a:pt x="563764" y="260509"/>
                    <a:pt x="684731" y="133826"/>
                    <a:pt x="1199081" y="200501"/>
                  </a:cubicBezTo>
                  <a:lnTo>
                    <a:pt x="2132531" y="314801"/>
                  </a:lnTo>
                  <a:cubicBezTo>
                    <a:pt x="2132531" y="314801"/>
                    <a:pt x="2558299" y="388144"/>
                    <a:pt x="3040264" y="431959"/>
                  </a:cubicBezTo>
                  <a:cubicBezTo>
                    <a:pt x="3040264" y="431959"/>
                    <a:pt x="3474604" y="446246"/>
                    <a:pt x="3913706" y="439579"/>
                  </a:cubicBezTo>
                  <a:cubicBezTo>
                    <a:pt x="3976571" y="438626"/>
                    <a:pt x="4039436" y="436721"/>
                    <a:pt x="4101349" y="434816"/>
                  </a:cubicBezTo>
                  <a:cubicBezTo>
                    <a:pt x="4101349" y="434816"/>
                    <a:pt x="4993841" y="508159"/>
                    <a:pt x="5504381" y="599599"/>
                  </a:cubicBezTo>
                  <a:cubicBezTo>
                    <a:pt x="5504381" y="599599"/>
                    <a:pt x="5596774" y="549116"/>
                    <a:pt x="5606299" y="402431"/>
                  </a:cubicBezTo>
                  <a:cubicBezTo>
                    <a:pt x="5606299" y="404336"/>
                    <a:pt x="5612966" y="223361"/>
                    <a:pt x="5542481" y="21383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02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99655" y="582332"/>
            <a:ext cx="13681520" cy="987125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th-TH" b="1" u="sng" dirty="0">
                <a:solidFill>
                  <a:schemeClr val="accent4">
                    <a:lumMod val="50000"/>
                  </a:schemeClr>
                </a:solidFill>
              </a:rPr>
              <a:t>ระเบียบ</a:t>
            </a:r>
            <a:r>
              <a:rPr lang="th-TH" b="1" u="sng" dirty="0" smtClean="0">
                <a:solidFill>
                  <a:schemeClr val="accent4">
                    <a:lumMod val="50000"/>
                  </a:schemeClr>
                </a:solidFill>
              </a:rPr>
              <a:t>วาระการประชุม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078310" y="4037122"/>
            <a:ext cx="1728192" cy="17281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th-TH" sz="4000" b="1" u="sng" dirty="0" smtClean="0"/>
              <a:t>วาระ</a:t>
            </a:r>
            <a:r>
              <a:rPr lang="th-TH" sz="4000" b="1" u="sng" dirty="0"/>
              <a:t>ที่ </a:t>
            </a:r>
            <a:r>
              <a:rPr lang="en-US" sz="4000" b="1" u="sng" dirty="0" smtClean="0"/>
              <a:t>1</a:t>
            </a:r>
            <a:endParaRPr lang="en-US" sz="4000" dirty="0">
              <a:latin typeface="Aleo-Bold" pitchFamily="34" charset="0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4471593" y="3124465"/>
            <a:ext cx="1728192" cy="17281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th-TH" sz="4000" b="1" u="sng" dirty="0"/>
              <a:t>วาระที่ </a:t>
            </a:r>
            <a:r>
              <a:rPr lang="en-US" sz="4000" b="1" u="sng" dirty="0"/>
              <a:t>2</a:t>
            </a:r>
            <a:endParaRPr lang="en-US" sz="4000" dirty="0">
              <a:latin typeface="Aleo-Bold" pitchFamily="34" charset="0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4831837" y="3036537"/>
            <a:ext cx="1728192" cy="17281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th-TH" sz="4000" b="1" u="sng" dirty="0"/>
              <a:t>วาระที่ </a:t>
            </a:r>
            <a:r>
              <a:rPr lang="en-US" sz="4000" b="1" u="sng" dirty="0" smtClean="0"/>
              <a:t>5</a:t>
            </a:r>
            <a:endParaRPr lang="en-US" sz="4000" dirty="0">
              <a:latin typeface="Aleo-Bold" pitchFamily="34" charset="0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11381598" y="3829818"/>
            <a:ext cx="1728192" cy="17281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th-TH" sz="4000" b="1" u="sng" dirty="0"/>
              <a:t>วาระที่ </a:t>
            </a:r>
            <a:r>
              <a:rPr lang="en-US" sz="4000" b="1" u="sng" dirty="0" smtClean="0"/>
              <a:t>4</a:t>
            </a:r>
            <a:endParaRPr lang="en-US" sz="4000" dirty="0">
              <a:latin typeface="Aleo-Bold" pitchFamily="34" charset="0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7437097" y="4517084"/>
            <a:ext cx="1728192" cy="172819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th-TH" sz="4000" b="1" u="sng" dirty="0"/>
              <a:t>วาระที่ </a:t>
            </a:r>
            <a:r>
              <a:rPr lang="en-US" sz="4000" b="1" u="sng" dirty="0" smtClean="0"/>
              <a:t>3</a:t>
            </a:r>
            <a:endParaRPr lang="en-US" sz="4000" dirty="0">
              <a:latin typeface="Aleo-Bold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22018" y="5916418"/>
            <a:ext cx="3522248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th-TH" b="1" dirty="0">
                <a:solidFill>
                  <a:schemeClr val="accent4">
                    <a:lumMod val="50000"/>
                  </a:schemeClr>
                </a:solidFill>
              </a:rPr>
              <a:t>ประธานแจ้ง 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929" y="6796343"/>
            <a:ext cx="37526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/>
              <a:t>เพื่อรวบรวมข้อมูล วิเคราะห์การจัดทำกรอบครุภัณฑ์ และจัดทำแผนกำลังคน (</a:t>
            </a:r>
            <a:r>
              <a:rPr lang="en-US" dirty="0"/>
              <a:t>Blueprint</a:t>
            </a:r>
            <a:r>
              <a:rPr lang="th-TH" dirty="0"/>
              <a:t>) ของงานห้องปฏิบัติการทางการแพทย์ เขตสุขภาพที่ </a:t>
            </a: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74565" y="4787934"/>
            <a:ext cx="3522248" cy="138499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th-TH" sz="2800" b="1" dirty="0">
                <a:solidFill>
                  <a:schemeClr val="accent4">
                    <a:lumMod val="50000"/>
                  </a:schemeClr>
                </a:solidFill>
              </a:rPr>
              <a:t>เรื่องรับรองรายงานการประชุมครั้งที่ผ่าน</a:t>
            </a:r>
            <a:r>
              <a:rPr lang="th-TH" sz="2800" b="1" dirty="0" smtClean="0">
                <a:solidFill>
                  <a:schemeClr val="accent4">
                    <a:lumMod val="50000"/>
                  </a:schemeClr>
                </a:solidFill>
              </a:rPr>
              <a:t>มา</a:t>
            </a:r>
          </a:p>
          <a:p>
            <a:pPr algn="ctr"/>
            <a:r>
              <a:rPr lang="th-TH" sz="2800" b="1" dirty="0">
                <a:solidFill>
                  <a:schemeClr val="accent4">
                    <a:lumMod val="50000"/>
                  </a:schemeClr>
                </a:solidFill>
              </a:rPr>
              <a:t>-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34634" y="6329891"/>
            <a:ext cx="3522248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th-TH" b="1" dirty="0">
                <a:solidFill>
                  <a:schemeClr val="accent4">
                    <a:lumMod val="50000"/>
                  </a:schemeClr>
                </a:solidFill>
              </a:rPr>
              <a:t>เรื่องแจ้งเพื่อ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</a:rPr>
              <a:t>ทราบ -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542803" y="5580891"/>
            <a:ext cx="3522248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th-TH" b="1" dirty="0">
                <a:solidFill>
                  <a:schemeClr val="accent4">
                    <a:lumMod val="50000"/>
                  </a:schemeClr>
                </a:solidFill>
              </a:rPr>
              <a:t>เรื่องเสนอเพื่อพิจารณา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534108" y="6452829"/>
            <a:ext cx="48818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1. </a:t>
            </a:r>
            <a:r>
              <a:rPr lang="th-TH" dirty="0" smtClean="0"/>
              <a:t>พิจารณา</a:t>
            </a:r>
            <a:r>
              <a:rPr lang="th-TH" dirty="0"/>
              <a:t>และสำรวจกรอบรายการครุภัณฑ์งานห้องปฏิบัติการทาง</a:t>
            </a:r>
            <a:r>
              <a:rPr lang="th-TH" dirty="0" smtClean="0"/>
              <a:t>การแพทย์เป็น</a:t>
            </a:r>
            <a:r>
              <a:rPr lang="th-TH" dirty="0"/>
              <a:t>ระดับ</a:t>
            </a:r>
            <a:r>
              <a:rPr lang="th-TH" dirty="0" smtClean="0"/>
              <a:t>ต่างๆ </a:t>
            </a:r>
            <a:r>
              <a:rPr lang="th-TH" dirty="0"/>
              <a:t>ครอบคลุมทุกสาขางาน </a:t>
            </a:r>
            <a:r>
              <a:rPr lang="th-TH" dirty="0" smtClean="0"/>
              <a:t>จัดทำ</a:t>
            </a:r>
            <a:r>
              <a:rPr lang="th-TH" dirty="0"/>
              <a:t>แผนสำหรับ </a:t>
            </a:r>
            <a:r>
              <a:rPr lang="en-US" dirty="0" smtClean="0"/>
              <a:t>5</a:t>
            </a:r>
            <a:r>
              <a:rPr lang="th-TH" dirty="0" smtClean="0"/>
              <a:t> </a:t>
            </a:r>
            <a:r>
              <a:rPr lang="th-TH" dirty="0"/>
              <a:t>ปี</a:t>
            </a:r>
            <a:endParaRPr lang="en-US" dirty="0"/>
          </a:p>
          <a:p>
            <a:pPr lvl="0"/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th-TH" dirty="0" smtClean="0"/>
              <a:t>สำรวจ</a:t>
            </a:r>
            <a:r>
              <a:rPr lang="th-TH" dirty="0"/>
              <a:t>จำนวนบุคลากรในเขต </a:t>
            </a:r>
            <a:r>
              <a:rPr lang="en-US" dirty="0" smtClean="0"/>
              <a:t>8</a:t>
            </a:r>
            <a:r>
              <a:rPr lang="th-TH" dirty="0" smtClean="0"/>
              <a:t> </a:t>
            </a:r>
            <a:r>
              <a:rPr lang="th-TH" dirty="0"/>
              <a:t>โดยใช้สูตร </a:t>
            </a:r>
            <a:r>
              <a:rPr lang="en-US" dirty="0" smtClean="0"/>
              <a:t>FTE version 2</a:t>
            </a:r>
            <a:r>
              <a:rPr lang="th-TH" dirty="0" smtClean="0"/>
              <a:t>.</a:t>
            </a:r>
            <a:r>
              <a:rPr lang="en-US" dirty="0" smtClean="0"/>
              <a:t>75</a:t>
            </a:r>
            <a:r>
              <a:rPr lang="th-TH" dirty="0" smtClean="0"/>
              <a:t> ใช้ข้อมูล</a:t>
            </a:r>
            <a:r>
              <a:rPr lang="th-TH" dirty="0"/>
              <a:t>ปีงบประมาณ </a:t>
            </a:r>
            <a:r>
              <a:rPr lang="en-US" dirty="0" smtClean="0"/>
              <a:t>2561</a:t>
            </a:r>
            <a:endParaRPr 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047862" y="4809589"/>
            <a:ext cx="3522248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วาระอื่นๆ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602583" y="5824084"/>
            <a:ext cx="3284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/>
              <a:t>ข้อตกลงและหารือในที่</a:t>
            </a:r>
            <a:r>
              <a:rPr lang="th-TH" dirty="0" smtClean="0"/>
              <a:t>ประชุม</a:t>
            </a:r>
            <a:r>
              <a:rPr lang="en-US" dirty="0" smtClean="0"/>
              <a:t> 5 </a:t>
            </a:r>
            <a:r>
              <a:rPr lang="th-TH" dirty="0" smtClean="0"/>
              <a:t>ข้อหลักๆ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2919221"/>
      </p:ext>
    </p:extLst>
  </p:cSld>
  <p:clrMapOvr>
    <a:masterClrMapping/>
  </p:clrMapOvr>
  <p:transition spd="slow" advTm="68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9" grpId="0"/>
      <p:bldP spid="22" grpId="0"/>
      <p:bldP spid="28" grpId="0"/>
      <p:bldP spid="29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42207" y="1"/>
            <a:ext cx="17857984" cy="1471091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lvl="0" algn="just"/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3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ควร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นำ 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Blue print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ของ 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service plan 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ของแต่ละสาขามาพิจารณาพัฒนาศักยภาพ เพื่อให้ห้องปฏิบัติการทางการแพทย์ของโรงพยาบาลขนาด 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M1, M2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และ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F1 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สามารถพัฒนาศักยภาพ รองรับ 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service plan 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แต่ละสาขา และโรงพยาบาลขนาด 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A </a:t>
            </a:r>
            <a:r>
              <a:rPr lang="th-TH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สามารถพัฒนาศักยภาพ การให้บริการรองรับ 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Excellent center 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226949"/>
              </p:ext>
            </p:extLst>
          </p:nvPr>
        </p:nvGraphicFramePr>
        <p:xfrm>
          <a:off x="142206" y="1282470"/>
          <a:ext cx="17929993" cy="8973599"/>
        </p:xfrm>
        <a:graphic>
          <a:graphicData uri="http://schemas.openxmlformats.org/drawingml/2006/table">
            <a:tbl>
              <a:tblPr/>
              <a:tblGrid>
                <a:gridCol w="1823390"/>
                <a:gridCol w="3715371"/>
                <a:gridCol w="2478716"/>
                <a:gridCol w="3790080"/>
                <a:gridCol w="2580639"/>
                <a:gridCol w="3541797"/>
              </a:tblGrid>
              <a:tr h="11730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1.เกณฑ์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excellence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สาขาหัวใจและหลอดเลือด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2.เกณฑ์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excellence 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สาขา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มะเร็ง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3.เกณฑ์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excellence 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สาขา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ทารกแรกเกิด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4.เกณฑ์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excellence 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สาขา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การบาดเจ็บและการแพทย์ฉุกเฉิน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5.เกณฑ์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excellence 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สาขา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เปลี่ยนถ่ายอวัยวะ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4981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รพ.ขนาด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Cardiac marker (troponin BN-Pro),Coagulation(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pt,aptt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เน้น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สามารถตรวจชิ้นเนื้อได้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Jaundice work up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คือ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gr , Rh , Indirect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มารดา)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 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ทารก)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G6PD , TSB , DB,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crossmatch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serum lactate ,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CBC, BUN,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Elye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Liver,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Coag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Blgr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HIV, HCV, VDRL, UA,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Hemo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c/s, urine c/s, sputum c/s,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สามารถตรวจชิ้นเนื้อได้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135608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รพ.ขนาด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Cardiac marker (troponin),Coagulation(pt,aptt), bloodgas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เน้น </a:t>
                      </a:r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Chem, </a:t>
                      </a:r>
                      <a:r>
                        <a:rPr lang="th-TH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Jaundice work up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คือ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gr , Rh , Indirect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มารดา)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 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ทารก)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G6PD , TSB , DB,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crossmatch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serum lactate ,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CBC, BUN,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Elye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Liver,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Coag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Blgr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HIV, HCV, VDRL, UA,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Hemo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c/s, urine c/s, sputum c/s,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42066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รพ.ขนาด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Cardiac marker (troponin),Coagulation(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pt,aptt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เน้น </a:t>
                      </a:r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Chem, </a:t>
                      </a:r>
                      <a:r>
                        <a:rPr lang="th-TH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Jaundice work up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คือ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gr , Rh , Indirect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มารดา)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 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ทารก)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G6PD , TSB , DB,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crossmatch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serum lactate ,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CBC, BUN,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Elye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Liver,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Coag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Blgr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HIV, HCV, VDRL, UA,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Hemo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c/s, urine c/s, sputum c/s,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</a:tr>
              <a:tr h="144649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รพ.ขนาด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Cardiac marker (troponin),Coagulation(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pt,aptt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เน้น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Jaundice work up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คือ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gr , Rh , Indirect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มารดา)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 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ทารก)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G6PD , TSB , DB,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crossmatch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serum lactate ,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CBC, BUN,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Elye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Liver,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Bloodgas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Coag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Blgr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HIV, HCV, VDRL, UA,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Hemo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c/s, urine c/s, sputum c/s,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728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รพ.ขนาด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Cardiac marker (troponin),Coagulation(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pt,aptt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), </a:t>
                      </a:r>
                      <a:endParaRPr lang="en-US" sz="2500" b="0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 fontAlgn="ctr"/>
                      <a:r>
                        <a:rPr lang="en-US" sz="25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gas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เน้น </a:t>
                      </a:r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Chem, </a:t>
                      </a:r>
                      <a:r>
                        <a:rPr lang="th-TH" sz="2500" b="0" i="0" u="none" strike="noStrike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5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gas</a:t>
                      </a:r>
                      <a:r>
                        <a:rPr lang="en-US" sz="2500" b="0" i="0" u="none" strike="noStrike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Jaundice work up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คือ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gr , Rh , Indirect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มารดา)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Direct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Coomb’s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test (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ทารก) , 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G6PD , TSB , DB,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crossmatch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serum lactate ,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CBC, BUN,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Cre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Elye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Liver, </a:t>
                      </a:r>
                      <a:r>
                        <a:rPr lang="en-US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25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 gas</a:t>
                      </a:r>
                      <a:r>
                        <a:rPr lang="en-US" sz="2500" b="0" i="0" u="none" strike="noStrike" dirty="0"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Coag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Blgr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HIV, HCV, VDRL, UA,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Hemo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c/s, urine c/s, sputum c/s,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BloodBank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 </a:t>
                      </a:r>
                      <a:r>
                        <a:rPr lang="th-TH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ส่งชิ้นเนื้อได้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14687822" y="9204239"/>
            <a:ext cx="1008112" cy="3770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135094" y="8702926"/>
            <a:ext cx="1152128" cy="459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18901" y="9714648"/>
            <a:ext cx="1152128" cy="505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6431" y="9244556"/>
            <a:ext cx="1584176" cy="72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6770717"/>
      </p:ext>
    </p:extLst>
  </p:cSld>
  <p:clrMapOvr>
    <a:masterClrMapping/>
  </p:clrMapOvr>
  <p:transition spd="slow" advTm="26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Deneb Title">
  <a:themeElements>
    <a:clrScheme name="Deneb">
      <a:dk1>
        <a:srgbClr val="3F3F3F"/>
      </a:dk1>
      <a:lt1>
        <a:sysClr val="window" lastClr="FFFFFF"/>
      </a:lt1>
      <a:dk2>
        <a:srgbClr val="1F497D"/>
      </a:dk2>
      <a:lt2>
        <a:srgbClr val="EEECE1"/>
      </a:lt2>
      <a:accent1>
        <a:srgbClr val="EF005A"/>
      </a:accent1>
      <a:accent2>
        <a:srgbClr val="F00082"/>
      </a:accent2>
      <a:accent3>
        <a:srgbClr val="A1007E"/>
      </a:accent3>
      <a:accent4>
        <a:srgbClr val="770099"/>
      </a:accent4>
      <a:accent5>
        <a:srgbClr val="4BACC6"/>
      </a:accent5>
      <a:accent6>
        <a:srgbClr val="F79646"/>
      </a:accent6>
      <a:hlink>
        <a:srgbClr val="EF005A"/>
      </a:hlink>
      <a:folHlink>
        <a:srgbClr val="A1007E"/>
      </a:folHlink>
    </a:clrScheme>
    <a:fontScheme name="Capella">
      <a:majorFont>
        <a:latin typeface="Montserrat-Bold"/>
        <a:ea typeface="Capella Bold"/>
        <a:cs typeface=""/>
      </a:majorFont>
      <a:minorFont>
        <a:latin typeface="Aleo-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neb Contents">
  <a:themeElements>
    <a:clrScheme name="Deneb">
      <a:dk1>
        <a:srgbClr val="3F3F3F"/>
      </a:dk1>
      <a:lt1>
        <a:sysClr val="window" lastClr="FFFFFF"/>
      </a:lt1>
      <a:dk2>
        <a:srgbClr val="1F497D"/>
      </a:dk2>
      <a:lt2>
        <a:srgbClr val="EEECE1"/>
      </a:lt2>
      <a:accent1>
        <a:srgbClr val="EF005A"/>
      </a:accent1>
      <a:accent2>
        <a:srgbClr val="F00082"/>
      </a:accent2>
      <a:accent3>
        <a:srgbClr val="A1007E"/>
      </a:accent3>
      <a:accent4>
        <a:srgbClr val="77009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ella">
      <a:majorFont>
        <a:latin typeface="Montserrat-Bold"/>
        <a:ea typeface="Capella Bold"/>
        <a:cs typeface=""/>
      </a:majorFont>
      <a:minorFont>
        <a:latin typeface="Aleo-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13272</TotalTime>
  <Words>3063</Words>
  <Application>Microsoft Office PowerPoint</Application>
  <PresentationFormat>Custom</PresentationFormat>
  <Paragraphs>838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Angsana New</vt:lpstr>
      <vt:lpstr>Tahoma</vt:lpstr>
      <vt:lpstr>Aleo-BoldItalic</vt:lpstr>
      <vt:lpstr>Capella Light</vt:lpstr>
      <vt:lpstr>Malgun Gothic</vt:lpstr>
      <vt:lpstr>Capella Bold</vt:lpstr>
      <vt:lpstr>Aleo-LightItalic</vt:lpstr>
      <vt:lpstr>Montserrat-Bold</vt:lpstr>
      <vt:lpstr>Aleo-Bold</vt:lpstr>
      <vt:lpstr>Aleo-Light</vt:lpstr>
      <vt:lpstr>MS PGothic</vt:lpstr>
      <vt:lpstr>TH SarabunPSK</vt:lpstr>
      <vt:lpstr>AngsanaUPC</vt:lpstr>
      <vt:lpstr>Cordia New</vt:lpstr>
      <vt:lpstr>Calibri</vt:lpstr>
      <vt:lpstr>Deneb Title</vt:lpstr>
      <vt:lpstr>Deneb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ระเบียบวาระการประชุม</vt:lpstr>
      <vt:lpstr>1. ควรนำ Blue print ของ service plan ของแต่ละสาขามาพิจารณาพัฒนาศักยภาพ เพื่อให้ห้องปฏิบัติการทางการแพทย์ของโรงพยาบาลขนาด  M1, M2 และ F1 สามารถพัฒนาศักยภาพ รองรับ service plan แต่ละสาขา และโรงพยาบาลขนาด A สามารถพัฒนาศักยภาพ การให้บริการรองรับ Excellent center </vt:lpstr>
      <vt:lpstr>PowerPoint Presentation</vt:lpstr>
      <vt:lpstr>PowerPoint Presentation</vt:lpstr>
      <vt:lpstr>PowerPoint Presentation</vt:lpstr>
      <vt:lpstr>ข้อมูลอัตรากำลังคน และปริมาณงาน ของห้องปฏิบัติการในกลุ่มเป้าหมายแต่ละแห่งในเขต 8</vt:lpstr>
      <vt:lpstr>3. การพัฒนาศักยภาพของโรงพยาบาลระดับ A เป็น Excellent center</vt:lpstr>
      <vt:lpstr>3. การพัฒนาศักยภาพของโรงพยาบาลระดับ A เป็น Excellent center</vt:lpstr>
      <vt:lpstr>PowerPoint Presentation</vt:lpstr>
      <vt:lpstr>4. พิจารณากรอบเครื่องมือที่ควรมี ในห้องปฏิบัติการรพ.ในแต่ละระดับ </vt:lpstr>
      <vt:lpstr>Blue print การเพิ่มกรอบอัตรากำลังนักเทคนิคการแพทย์    โดยใช้เกณฑ์การพิจารณาเรียงลำดับความจำเป็นดังนี้</vt:lpstr>
      <vt:lpstr>PowerPoint Presentation</vt:lpstr>
      <vt:lpstr>PowerPoint Presentation</vt:lpstr>
      <vt:lpstr>PowerPoint Presentation</vt:lpstr>
      <vt:lpstr>ผลการพิจารณาการเพิ่มกรอบอัตรากำลังนักเทคนิคการแพทย์เพื่อรองรับการจัดตั้งและปรับระดับศักยภาพหน่วยบริการสุขภาพ ระยะ 5 ปี (2561-2565) เขตสุขภาพที่ 8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Deneb</dc:title>
  <dc:creator>Jun</dc:creator>
  <cp:lastModifiedBy>CrazeSone</cp:lastModifiedBy>
  <cp:revision>190</cp:revision>
  <dcterms:created xsi:type="dcterms:W3CDTF">2014-05-31T17:00:12Z</dcterms:created>
  <dcterms:modified xsi:type="dcterms:W3CDTF">2019-08-14T17:53:54Z</dcterms:modified>
</cp:coreProperties>
</file>